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7" saveSubsetFonts="1">
  <p:sldMasterIdLst>
    <p:sldMasterId id="2147483708" r:id="rId1"/>
  </p:sldMasterIdLst>
  <p:sldIdLst>
    <p:sldId id="257" r:id="rId2"/>
  </p:sldIdLst>
  <p:sldSz cx="32004000" cy="42976800"/>
  <p:notesSz cx="6858000" cy="9144000"/>
  <p:defaultTextStyle>
    <a:defPPr>
      <a:defRPr lang="es-MX"/>
    </a:defPPr>
    <a:lvl1pPr marL="0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8876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7753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6629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5505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4381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3258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2134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1010" algn="l" defTabSz="10377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0" autoAdjust="0"/>
    <p:restoredTop sz="0" autoAdjust="0"/>
  </p:normalViewPr>
  <p:slideViewPr>
    <p:cSldViewPr>
      <p:cViewPr>
        <p:scale>
          <a:sx n="40" d="100"/>
          <a:sy n="40" d="100"/>
        </p:scale>
        <p:origin x="-80" y="5184"/>
      </p:cViewPr>
      <p:guideLst>
        <p:guide orient="horz" pos="13540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004000" cy="1838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460" tIns="214230" rIns="428460" bIns="21423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331793"/>
            <a:ext cx="32004000" cy="99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01100" y="14803120"/>
            <a:ext cx="14401800" cy="7067296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428460" tIns="214230" rIns="428460" bIns="214230" rtlCol="0" anchor="ctr" anchorCtr="0">
            <a:normAutofit/>
          </a:bodyPr>
          <a:lstStyle/>
          <a:p>
            <a:pPr algn="ctr" defTabSz="4284604" rtl="0" eaLnBrk="1" latinLnBrk="0" hangingPunct="1">
              <a:spcBef>
                <a:spcPts val="1874"/>
              </a:spcBef>
              <a:buNone/>
            </a:pPr>
            <a:endParaRPr lang="en-US" sz="84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8900" y="19084886"/>
            <a:ext cx="14046200" cy="268605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75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978900" y="15025963"/>
            <a:ext cx="14046200" cy="3756491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5448300" y="21490597"/>
            <a:ext cx="42976800" cy="555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6"/>
            <a:ext cx="26936700" cy="429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460" tIns="214230" rIns="428460" bIns="214230"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5730246"/>
            <a:ext cx="23202900" cy="315163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336500" y="5730246"/>
            <a:ext cx="3244430" cy="3151632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1600200" y="12663830"/>
            <a:ext cx="28803600" cy="255377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582730"/>
            <a:ext cx="32004000" cy="1839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460" tIns="214230" rIns="428460" bIns="214230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4576363"/>
            <a:ext cx="32004000" cy="995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801100" y="21106384"/>
            <a:ext cx="14401800" cy="7067296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428460" tIns="214230" rIns="428460" bIns="214230" rtlCol="0" anchor="ctr" anchorCtr="0">
            <a:normAutofit/>
          </a:bodyPr>
          <a:lstStyle/>
          <a:p>
            <a:pPr algn="ctr" defTabSz="4284604" rtl="0" eaLnBrk="1" latinLnBrk="0" hangingPunct="1">
              <a:spcBef>
                <a:spcPts val="1874"/>
              </a:spcBef>
              <a:buNone/>
            </a:pPr>
            <a:endParaRPr lang="en-US" sz="84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8851684" y="21101411"/>
            <a:ext cx="14300640" cy="4429412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428460" tIns="214230" rIns="428460" bIns="0" rtlCol="0" anchor="b" anchorCtr="0">
            <a:normAutofit/>
          </a:bodyPr>
          <a:lstStyle>
            <a:lvl1pPr>
              <a:defRPr kumimoji="0" lang="en-US" sz="8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8814899" y="25596682"/>
            <a:ext cx="14374210" cy="2488456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1600204" y="12663831"/>
            <a:ext cx="14081760" cy="2509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16322040" y="12663831"/>
            <a:ext cx="14081760" cy="2509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1600204" y="17668240"/>
            <a:ext cx="14081760" cy="2011314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16322040" y="17649139"/>
            <a:ext cx="14081760" cy="2011314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12663830"/>
            <a:ext cx="14081760" cy="4412285"/>
          </a:xfrm>
          <a:noFill/>
          <a:ln w="98425" cmpd="thinThick">
            <a:noFill/>
            <a:miter lim="800000"/>
          </a:ln>
        </p:spPr>
        <p:txBody>
          <a:bodyPr vert="horz" lIns="428460" tIns="214230" rIns="428460" bIns="214230" rtlCol="0" anchor="ctr" anchorCtr="0">
            <a:normAutofit/>
          </a:bodyPr>
          <a:lstStyle>
            <a:lvl1pPr marL="0" indent="0" algn="ctr" defTabSz="4284604" rtl="0" eaLnBrk="1" latinLnBrk="0" hangingPunct="1">
              <a:spcBef>
                <a:spcPts val="1874"/>
              </a:spcBef>
              <a:buNone/>
              <a:defRPr lang="en-US" sz="8400" b="1" kern="1200" cap="none" spc="937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322040" y="12663830"/>
            <a:ext cx="14081760" cy="4412285"/>
          </a:xfrm>
          <a:noFill/>
          <a:ln w="98425" cmpd="thinThick">
            <a:noFill/>
            <a:miter lim="800000"/>
          </a:ln>
        </p:spPr>
        <p:txBody>
          <a:bodyPr vert="horz" lIns="428460" tIns="214230" rIns="428460" bIns="214230" rtlCol="0" anchor="ctr" anchorCtr="0">
            <a:normAutofit/>
          </a:bodyPr>
          <a:lstStyle>
            <a:lvl1pPr marL="0" indent="0" algn="ctr" defTabSz="4284604" rtl="0" eaLnBrk="1" latinLnBrk="0" hangingPunct="1">
              <a:spcBef>
                <a:spcPts val="1874"/>
              </a:spcBef>
              <a:buNone/>
              <a:defRPr lang="en-US" sz="8400" b="1" i="0" kern="1200" cap="none" spc="937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marL="0" lvl="0" indent="0" algn="ctr" defTabSz="4284604" rtl="0" eaLnBrk="1" latinLnBrk="0" hangingPunct="1">
              <a:lnSpc>
                <a:spcPct val="110000"/>
              </a:lnSpc>
              <a:spcBef>
                <a:spcPts val="1874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5200650" y="11997693"/>
            <a:ext cx="21602700" cy="2200173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760" y="34553347"/>
            <a:ext cx="19842480" cy="3438144"/>
          </a:xfrm>
        </p:spPr>
        <p:txBody>
          <a:bodyPr vert="horz" lIns="428460" tIns="0" rIns="428460" bIns="214230" rtlCol="0" anchor="ctr">
            <a:normAutofit/>
          </a:bodyPr>
          <a:lstStyle>
            <a:lvl1pPr marL="0" indent="0" algn="ctr" defTabSz="428460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66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2732" y="12702020"/>
            <a:ext cx="19038537" cy="20452833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428460" tIns="214230" rIns="428460" bIns="214230" rtlCol="0" anchor="ctr" anchorCtr="0">
            <a:normAutofit/>
          </a:bodyPr>
          <a:lstStyle>
            <a:lvl1pPr marL="0" indent="0" algn="ctr" defTabSz="4284604" rtl="0" eaLnBrk="1" latinLnBrk="0" hangingPunct="1">
              <a:spcBef>
                <a:spcPts val="1874"/>
              </a:spcBef>
              <a:buNone/>
              <a:defRPr lang="en-US" sz="84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080760" y="34572448"/>
            <a:ext cx="19842480" cy="3438144"/>
          </a:xfrm>
        </p:spPr>
        <p:txBody>
          <a:bodyPr vert="horz" lIns="428460" tIns="0" rIns="42846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6600" b="0" i="0" kern="1200" cap="none" spc="141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803363" indent="7441">
              <a:buNone/>
              <a:defRPr>
                <a:solidFill>
                  <a:schemeClr val="bg2"/>
                </a:solidFill>
              </a:defRPr>
            </a:lvl2pPr>
            <a:lvl3pPr marL="1614167" indent="29754">
              <a:buNone/>
              <a:defRPr>
                <a:solidFill>
                  <a:schemeClr val="bg2"/>
                </a:solidFill>
              </a:defRPr>
            </a:lvl3pPr>
            <a:lvl4pPr marL="2417531" indent="14877">
              <a:buNone/>
              <a:defRPr>
                <a:solidFill>
                  <a:schemeClr val="bg2"/>
                </a:solidFill>
              </a:defRPr>
            </a:lvl4pPr>
            <a:lvl5pPr marL="3228330" indent="-7441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4284604" rtl="0" eaLnBrk="1" latinLnBrk="0" hangingPunct="1">
              <a:spcBef>
                <a:spcPts val="2811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801100" y="6112256"/>
            <a:ext cx="14401800" cy="43931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10434638" y="1711928"/>
            <a:ext cx="11134725" cy="1830493"/>
          </a:xfrm>
        </p:spPr>
        <p:txBody>
          <a:bodyPr/>
          <a:lstStyle/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14135100" y="38679120"/>
            <a:ext cx="3733800" cy="1910080"/>
          </a:xfrm>
        </p:spPr>
        <p:txBody>
          <a:bodyPr/>
          <a:lstStyle/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5067300" y="40648890"/>
            <a:ext cx="21869400" cy="1830493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8372100"/>
            <a:ext cx="32004000" cy="3460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8460" tIns="214230" rIns="428460" bIns="214230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654286"/>
            <a:ext cx="28803600" cy="25801997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4638" y="1711928"/>
            <a:ext cx="11134725" cy="1830493"/>
          </a:xfrm>
          <a:prstGeom prst="rect">
            <a:avLst/>
          </a:prstGeom>
        </p:spPr>
        <p:txBody>
          <a:bodyPr vert="horz" lIns="428460" tIns="214230" rIns="428460" bIns="214230" rtlCol="0" anchor="ctr">
            <a:noAutofit/>
          </a:bodyPr>
          <a:lstStyle>
            <a:lvl1pPr algn="ctr">
              <a:defRPr sz="5600" b="0" cap="all" spc="1406" baseline="0">
                <a:solidFill>
                  <a:schemeClr val="tx1"/>
                </a:solidFill>
              </a:defRPr>
            </a:lvl1pPr>
          </a:lstStyle>
          <a:p>
            <a:fld id="{D06A1649-C8F1-4227-84D3-97C48AD4B1E2}" type="datetimeFigureOut">
              <a:rPr lang="es-MX" smtClean="0"/>
              <a:pPr/>
              <a:t>18/08/18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7300" y="40648890"/>
            <a:ext cx="21869400" cy="1830493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>
            <a:lvl1pPr algn="ctr">
              <a:defRPr sz="5200" b="0" cap="all" spc="1406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35100" y="38679120"/>
            <a:ext cx="3733800" cy="19100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5600" b="1">
                <a:solidFill>
                  <a:schemeClr val="tx1"/>
                </a:solidFill>
              </a:defRPr>
            </a:lvl1pPr>
          </a:lstStyle>
          <a:p>
            <a:fld id="{1847934D-3338-4EDF-8A32-17E5519E8E5F}" type="slidenum">
              <a:rPr lang="es-MX" smtClean="0"/>
              <a:pPr/>
              <a:t>‹Nr.›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43666"/>
            <a:ext cx="32004000" cy="995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0" y="6112256"/>
            <a:ext cx="14401800" cy="4393184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428460" tIns="214230" rIns="428460" bIns="21423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284604" rtl="0" eaLnBrk="1" latinLnBrk="0" hangingPunct="1">
        <a:spcBef>
          <a:spcPts val="1874"/>
        </a:spcBef>
        <a:buNone/>
        <a:defRPr sz="84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4284604" rtl="0" eaLnBrk="1" latinLnBrk="0" hangingPunct="1">
        <a:lnSpc>
          <a:spcPct val="100000"/>
        </a:lnSpc>
        <a:spcBef>
          <a:spcPts val="2811"/>
        </a:spcBef>
        <a:spcAft>
          <a:spcPts val="0"/>
        </a:spcAft>
        <a:buClr>
          <a:schemeClr val="accent1"/>
        </a:buClr>
        <a:buFontTx/>
        <a:buNone/>
        <a:defRPr sz="9400" b="0" i="0" kern="1200" cap="none" spc="141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4284604" rtl="0" eaLnBrk="1" latinLnBrk="0" hangingPunct="1">
        <a:lnSpc>
          <a:spcPct val="100000"/>
        </a:lnSpc>
        <a:spcBef>
          <a:spcPts val="5623"/>
        </a:spcBef>
        <a:buClr>
          <a:schemeClr val="accent1"/>
        </a:buClr>
        <a:buFontTx/>
        <a:buNone/>
        <a:defRPr sz="84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4284604" rtl="0" eaLnBrk="1" latinLnBrk="0" hangingPunct="1">
        <a:lnSpc>
          <a:spcPct val="100000"/>
        </a:lnSpc>
        <a:spcBef>
          <a:spcPts val="5623"/>
        </a:spcBef>
        <a:buClr>
          <a:schemeClr val="accent1"/>
        </a:buClr>
        <a:buFontTx/>
        <a:buNone/>
        <a:defRPr sz="75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4284604" rtl="0" eaLnBrk="1" latinLnBrk="0" hangingPunct="1">
        <a:lnSpc>
          <a:spcPct val="100000"/>
        </a:lnSpc>
        <a:spcBef>
          <a:spcPts val="5623"/>
        </a:spcBef>
        <a:buClr>
          <a:schemeClr val="accent1"/>
        </a:buClr>
        <a:buFontTx/>
        <a:buNone/>
        <a:defRPr sz="6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4284604" rtl="0" eaLnBrk="1" latinLnBrk="0" hangingPunct="1">
        <a:lnSpc>
          <a:spcPct val="100000"/>
        </a:lnSpc>
        <a:spcBef>
          <a:spcPts val="5623"/>
        </a:spcBef>
        <a:buClr>
          <a:schemeClr val="accent1"/>
        </a:buClr>
        <a:buFontTx/>
        <a:buNone/>
        <a:defRPr sz="66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4284604" rtl="0" eaLnBrk="1" latinLnBrk="0" hangingPunct="1">
        <a:lnSpc>
          <a:spcPct val="100000"/>
        </a:lnSpc>
        <a:spcBef>
          <a:spcPts val="5623"/>
        </a:spcBef>
        <a:buFont typeface="Arial" pitchFamily="34" charset="0"/>
        <a:buNone/>
        <a:defRPr sz="6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4284604" rtl="0" eaLnBrk="1" latinLnBrk="0" hangingPunct="1">
        <a:lnSpc>
          <a:spcPct val="100000"/>
        </a:lnSpc>
        <a:spcBef>
          <a:spcPts val="5623"/>
        </a:spcBef>
        <a:buFont typeface="Arial" pitchFamily="34" charset="0"/>
        <a:buNone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4284604" rtl="0" eaLnBrk="1" latinLnBrk="0" hangingPunct="1">
        <a:lnSpc>
          <a:spcPct val="100000"/>
        </a:lnSpc>
        <a:spcBef>
          <a:spcPts val="5623"/>
        </a:spcBef>
        <a:buFont typeface="Arial" pitchFamily="34" charset="0"/>
        <a:buNone/>
        <a:defRPr sz="66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4284604" rtl="0" eaLnBrk="1" latinLnBrk="0" hangingPunct="1">
        <a:lnSpc>
          <a:spcPct val="100000"/>
        </a:lnSpc>
        <a:spcBef>
          <a:spcPts val="5623"/>
        </a:spcBef>
        <a:buFont typeface="Arial" pitchFamily="34" charset="0"/>
        <a:buNone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46259" y="7848600"/>
            <a:ext cx="15244829" cy="860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RESUMEN</a:t>
            </a:r>
            <a:r>
              <a:rPr lang="es-MX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MX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1065" y="15849600"/>
            <a:ext cx="15233889" cy="873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PLANTEAMIENTO Y OBJETIVOS</a:t>
            </a:r>
            <a:endParaRPr lang="es-MX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38806" y="26056665"/>
            <a:ext cx="15403297" cy="1070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MATERIALES Y MÉTODOS</a:t>
            </a:r>
            <a:endParaRPr lang="es-MX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57199" y="8991601"/>
            <a:ext cx="15244830" cy="65532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t"/>
          <a:lstStyle/>
          <a:p>
            <a:endParaRPr lang="es-MX" sz="2600" b="1" dirty="0" smtClean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r>
              <a:rPr lang="es-MX" sz="2600" b="1" dirty="0" smtClean="0">
                <a:solidFill>
                  <a:schemeClr val="tx1"/>
                </a:solidFill>
                <a:latin typeface="Arial Unicode MS"/>
                <a:ea typeface="Arial Unicode MS" panose="020B0604020202020204" pitchFamily="34" charset="-128"/>
                <a:cs typeface="Arial Unicode MS"/>
              </a:rPr>
              <a:t>Letra arial unicode MS, en negrillas, tamaño 26 pto.</a:t>
            </a:r>
          </a:p>
          <a:p>
            <a:pPr lvl="0" algn="just"/>
            <a:r>
              <a:rPr lang="es-MX" sz="2600" b="1" dirty="0">
                <a:solidFill>
                  <a:schemeClr val="tx1"/>
                </a:solidFill>
                <a:latin typeface="Arial Unicode MS"/>
                <a:ea typeface="Arial Unicode MS" panose="020B0604020202020204" pitchFamily="34" charset="-128"/>
                <a:cs typeface="Arial Unicode MS"/>
              </a:rPr>
              <a:t>El resumen debe tener 100 palabras máximo, en </a:t>
            </a:r>
            <a:r>
              <a:rPr lang="es-MX" sz="2600" b="1" dirty="0">
                <a:solidFill>
                  <a:schemeClr val="tx1"/>
                </a:solidFill>
                <a:latin typeface="Arial Unicode MS"/>
                <a:ea typeface="Arial Unicode MS" panose="020B0604020202020204" pitchFamily="34" charset="-128"/>
                <a:cs typeface="Arial Unicode MS"/>
              </a:rPr>
              <a:t>alineación </a:t>
            </a:r>
            <a:r>
              <a:rPr lang="es-MX" sz="2600" b="1" dirty="0">
                <a:solidFill>
                  <a:schemeClr val="tx1"/>
                </a:solidFill>
                <a:latin typeface="Arial Unicode MS"/>
                <a:ea typeface="Arial Unicode MS" panose="020B0604020202020204" pitchFamily="34" charset="-128"/>
                <a:cs typeface="Arial Unicode MS"/>
              </a:rPr>
              <a:t>justificado. Es una </a:t>
            </a:r>
            <a:r>
              <a:rPr lang="es-MX" sz="2600" b="1" dirty="0">
                <a:solidFill>
                  <a:schemeClr val="tx1"/>
                </a:solidFill>
                <a:latin typeface="Arial Unicode MS"/>
                <a:ea typeface="Arial Unicode MS" panose="020B0604020202020204" pitchFamily="34" charset="-128"/>
                <a:cs typeface="Arial Unicode MS"/>
              </a:rPr>
              <a:t>descripción breve de introducción-justificación, resultados y conclusiones. </a:t>
            </a:r>
          </a:p>
          <a:p>
            <a:endParaRPr lang="es-MX" sz="2600" b="1" dirty="0" smtClean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 smtClean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 smtClean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 smtClean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endParaRPr lang="es-MX" sz="2600" b="1" dirty="0" smtClean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  <a:p>
            <a:r>
              <a:rPr lang="es-MX" sz="2600" b="1" dirty="0" smtClean="0">
                <a:solidFill>
                  <a:schemeClr val="tx1"/>
                </a:solidFill>
                <a:latin typeface="Arial Unicode MS"/>
                <a:ea typeface="Arial Unicode MS" panose="020B0604020202020204" pitchFamily="34" charset="-128"/>
                <a:cs typeface="Arial Unicode MS"/>
              </a:rPr>
              <a:t> </a:t>
            </a:r>
            <a:r>
              <a:rPr lang="es-MX" sz="2600" b="1" dirty="0" smtClean="0">
                <a:latin typeface="Arial Unicode MS"/>
                <a:cs typeface="Arial Unicode MS"/>
              </a:rPr>
              <a:t>Palabras clave:</a:t>
            </a:r>
            <a:endParaRPr lang="es-MX" sz="2600" b="1" dirty="0">
              <a:solidFill>
                <a:schemeClr val="tx1"/>
              </a:solidFill>
              <a:latin typeface="Arial Unicode MS"/>
              <a:ea typeface="Arial Unicode MS" panose="020B0604020202020204" pitchFamily="34" charset="-128"/>
              <a:cs typeface="Arial Unicode M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57199" y="16916399"/>
            <a:ext cx="15334031" cy="881062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t"/>
          <a:lstStyle/>
          <a:p>
            <a:endParaRPr lang="es-MX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38806" y="27468561"/>
            <a:ext cx="15352424" cy="13716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t"/>
          <a:lstStyle/>
          <a:p>
            <a:pPr algn="just"/>
            <a:endParaRPr lang="es-MX" sz="3000" dirty="0"/>
          </a:p>
          <a:p>
            <a:pPr algn="ctr"/>
            <a:endParaRPr lang="es-MX" sz="3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6510599" y="7848600"/>
            <a:ext cx="15036201" cy="860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 </a:t>
            </a:r>
            <a:endParaRPr lang="es-MX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6510600" y="25552868"/>
            <a:ext cx="15036200" cy="8885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DISCUSI</a:t>
            </a:r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ÓN Y </a:t>
            </a:r>
            <a:r>
              <a:rPr lang="es-MX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CONCLUSIONES </a:t>
            </a:r>
            <a:endParaRPr lang="es-MX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31745" y="41381065"/>
            <a:ext cx="31013400" cy="5444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ctr"/>
            <a:r>
              <a:rPr lang="es-MX" sz="3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REFERENCIAS</a:t>
            </a:r>
            <a:endParaRPr lang="es-MX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72335" y="42062400"/>
            <a:ext cx="31098263" cy="8382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ctr"/>
          <a:lstStyle/>
          <a:p>
            <a:pPr algn="just"/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6434398" y="26669999"/>
            <a:ext cx="15036201" cy="145145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t"/>
          <a:lstStyle/>
          <a:p>
            <a:pPr algn="just"/>
            <a:endParaRPr lang="es-MX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6535400" y="8991601"/>
            <a:ext cx="15036201" cy="1626716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775" tIns="51888" rIns="103775" bIns="51888" rtlCol="0" anchor="t"/>
          <a:lstStyle/>
          <a:p>
            <a:pPr algn="just"/>
            <a:endParaRPr lang="es-MX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14 CuadroTexto"/>
          <p:cNvSpPr txBox="1"/>
          <p:nvPr/>
        </p:nvSpPr>
        <p:spPr>
          <a:xfrm>
            <a:off x="6134100" y="6248400"/>
            <a:ext cx="1973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Autor 1, Autor 2, Autor 3. Asesor: Nombre completo del asesor con grado</a:t>
            </a:r>
            <a:endParaRPr lang="es-MX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32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correo autor 1, correo autor 2, correo autor 3</a:t>
            </a:r>
          </a:p>
          <a:p>
            <a:pPr algn="ctr"/>
            <a:endParaRPr lang="es-MX" sz="32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Imagen 1" descr="logo mate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565" y="1143000"/>
            <a:ext cx="6140435" cy="5029200"/>
          </a:xfrm>
          <a:prstGeom prst="rect">
            <a:avLst/>
          </a:prstGeom>
        </p:spPr>
      </p:pic>
      <p:pic>
        <p:nvPicPr>
          <p:cNvPr id="3" name="Imagen 2" descr="ujed cuadros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12486" r="21276" b="12595"/>
          <a:stretch/>
        </p:blipFill>
        <p:spPr>
          <a:xfrm>
            <a:off x="2362200" y="685800"/>
            <a:ext cx="3352800" cy="6553200"/>
          </a:xfrm>
          <a:prstGeom prst="rect">
            <a:avLst/>
          </a:prstGeom>
        </p:spPr>
      </p:pic>
      <p:pic>
        <p:nvPicPr>
          <p:cNvPr id="30" name="Imagen 29" descr="FULL COL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20997" r="10642" b="18301"/>
          <a:stretch/>
        </p:blipFill>
        <p:spPr bwMode="auto">
          <a:xfrm>
            <a:off x="11427056" y="145721"/>
            <a:ext cx="9149889" cy="4121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14 CuadroTexto"/>
          <p:cNvSpPr txBox="1"/>
          <p:nvPr/>
        </p:nvSpPr>
        <p:spPr>
          <a:xfrm>
            <a:off x="6019800" y="4267200"/>
            <a:ext cx="1927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s-ES" sz="5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Í</a:t>
            </a:r>
            <a:r>
              <a:rPr lang="es-MX" sz="5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TULO DEL CARTEL, EN MAYÚSCULAS, NEGRILLAS Y TAMÁÑO MÁXIMO 50 PTO</a:t>
            </a:r>
            <a:endParaRPr lang="es-MX" sz="5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2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696</TotalTime>
  <Words>94</Words>
  <Application>Microsoft Macintosh PowerPoint</Application>
  <PresentationFormat>Personalizado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BlackTie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DE NUTRICION Y HABITOS ALIMENTARIOS EN PACIENTES CON SINDROME DE DOWN DEL CENTRO DE REHABILITACION Y EDUCACIÓN ESPECIAL (CREE)   Almaguer Vázquez Jesús; García Valenzuela Elvira Valeria; Moreno Martínez Adriana Nayely; Lazalde Medina Brissia(1) [Departamento de Genética]; Mar Aldana Susuky (2)[ Licenciatura en nutrición]. Facultad de Medicina y Nutrición. UJED. E-mail: almaguer_17@hotmail.com</dc:title>
  <dc:creator>Usuario</dc:creator>
  <cp:lastModifiedBy>Facultad de Ciencias Exactas</cp:lastModifiedBy>
  <cp:revision>64</cp:revision>
  <dcterms:created xsi:type="dcterms:W3CDTF">2013-05-23T14:33:47Z</dcterms:created>
  <dcterms:modified xsi:type="dcterms:W3CDTF">2018-08-18T17:35:43Z</dcterms:modified>
</cp:coreProperties>
</file>