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7" r:id="rId2"/>
    <p:sldId id="294" r:id="rId3"/>
    <p:sldId id="277" r:id="rId4"/>
    <p:sldId id="280" r:id="rId5"/>
    <p:sldId id="295" r:id="rId6"/>
    <p:sldId id="301" r:id="rId7"/>
    <p:sldId id="279" r:id="rId8"/>
    <p:sldId id="278" r:id="rId9"/>
    <p:sldId id="281" r:id="rId10"/>
    <p:sldId id="296" r:id="rId11"/>
    <p:sldId id="302" r:id="rId12"/>
    <p:sldId id="300" r:id="rId13"/>
    <p:sldId id="297" r:id="rId14"/>
    <p:sldId id="282" r:id="rId15"/>
    <p:sldId id="283" r:id="rId16"/>
    <p:sldId id="303" r:id="rId17"/>
    <p:sldId id="287" r:id="rId18"/>
    <p:sldId id="286" r:id="rId19"/>
    <p:sldId id="285" r:id="rId20"/>
    <p:sldId id="291" r:id="rId21"/>
    <p:sldId id="288" r:id="rId22"/>
    <p:sldId id="284" r:id="rId23"/>
    <p:sldId id="289" r:id="rId24"/>
    <p:sldId id="290" r:id="rId25"/>
    <p:sldId id="292" r:id="rId26"/>
    <p:sldId id="293" r:id="rId27"/>
    <p:sldId id="298" r:id="rId28"/>
    <p:sldId id="299" r:id="rId29"/>
    <p:sldId id="305" r:id="rId30"/>
    <p:sldId id="30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81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9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68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72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172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756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1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32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01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89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10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7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3718" y="3129360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868" y="3129359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009" y="596035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0586" y="1477819"/>
            <a:ext cx="1098813" cy="1084227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99" y="1477819"/>
            <a:ext cx="1098813" cy="1084227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86" y="2733945"/>
            <a:ext cx="1098813" cy="1084227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99" y="2733945"/>
            <a:ext cx="1098813" cy="1084227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86" y="3994366"/>
            <a:ext cx="1098812" cy="1084226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700" y="3994366"/>
            <a:ext cx="1098812" cy="1084226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147" y="5321190"/>
            <a:ext cx="1098813" cy="108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0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7608" y="389010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184" y="1537893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02" y="1537892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5466" y="1537891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184" y="3336133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02" y="3336132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466" y="3336131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82B2625D-5CB8-404D-B6A5-C993F072B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184" y="5134373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FF3D74F4-D585-448E-B97C-6D5F78354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902" y="5134372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BCF3E01B-FF03-4C49-A231-ED52B1F20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5466" y="5134371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554" y="72393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9426" y="1897857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576" y="1897857"/>
            <a:ext cx="1551741" cy="1531143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426" y="4900937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576" y="4900937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092" y="1897857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242" y="1897857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092" y="4900937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242" y="4900937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B1E52901-A1F1-42DC-B2FB-DA8E724D1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001" y="3369794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600E69B6-E179-4EF5-88B4-D155C7665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681" y="3345876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4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411" y="2249092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129" y="2249091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7693" y="2249090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411" y="404733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129" y="4047331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93" y="4047330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12CD7F0B-1B1D-414E-8567-8816D9AB0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57" y="2198290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64C01E3D-9ACF-4984-B5BE-5A6F41361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5" y="2198290"/>
            <a:ext cx="1551741" cy="1531143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2D46ADF7-ADC4-4549-AEEC-B3C2EB98A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57" y="3996530"/>
            <a:ext cx="1551741" cy="1531143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51A00412-6172-455D-96E1-76180F5F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5" y="3996530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2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975" y="2480001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3" y="2480000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9257" y="2479999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975" y="4278241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3" y="4278240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257" y="4278239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12CD7F0B-1B1D-414E-8567-8816D9AB0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286" y="2479999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64C01E3D-9ACF-4984-B5BE-5A6F41361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004" y="2479998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7F09F098-0AA5-41F2-9495-F66472A41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568" y="2479997"/>
            <a:ext cx="1551741" cy="1531143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2D46ADF7-ADC4-4549-AEEC-B3C2EB98A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286" y="4278239"/>
            <a:ext cx="1551741" cy="1531143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51A00412-6172-455D-96E1-76180F5F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1004" y="4278238"/>
            <a:ext cx="1551741" cy="1531143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ABBA3405-7D7E-426B-B5C3-3209865EE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5568" y="4278237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4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365126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448" y="1246910"/>
            <a:ext cx="1065678" cy="1051532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1246910"/>
            <a:ext cx="1065678" cy="1051532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2519384"/>
            <a:ext cx="1065678" cy="1051532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2519384"/>
            <a:ext cx="1065678" cy="1051532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4883E116-AA69-452D-8628-3A95193AF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1246910"/>
            <a:ext cx="1065678" cy="1051532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8698F5A9-7650-4E12-88F2-45B8AC5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1246910"/>
            <a:ext cx="1065678" cy="1051532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038817B3-BC64-4978-99B4-43EC274C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2519384"/>
            <a:ext cx="1065678" cy="1051532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B147C73-C145-4BE9-A5C6-10E4EED4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2519384"/>
            <a:ext cx="1065678" cy="1051532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D822F50B-353F-4549-9A19-3F3CE7A8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4168868"/>
            <a:ext cx="1065678" cy="1051532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0250CB87-0CFD-42D3-B443-632FEE20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4168868"/>
            <a:ext cx="1065678" cy="1051532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EAC330EF-6646-46C0-8D57-27DFB136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5441342"/>
            <a:ext cx="1065678" cy="1051532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F4579223-4966-419C-8AE0-5E5F8E9DD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5441342"/>
            <a:ext cx="1065678" cy="1051532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051D7876-78A3-4B61-95A8-BB672AA9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4168868"/>
            <a:ext cx="1065678" cy="1051532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D452966C-AF63-47E6-BB24-73A3B794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4168868"/>
            <a:ext cx="1065678" cy="1051532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B6F6552B-1397-4604-8371-0B23517C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5441342"/>
            <a:ext cx="1065678" cy="1051532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17FAA79C-5490-4577-9DAA-4D142873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5441342"/>
            <a:ext cx="1065678" cy="105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5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4554" y="406204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90" y="1731603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40" y="1731603"/>
            <a:ext cx="1551741" cy="1531143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90" y="4734683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40" y="4734683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6" y="173160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606" y="1731602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6" y="4734682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606" y="4734682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B1E52901-A1F1-42DC-B2FB-DA8E724D1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965" y="3203540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600E69B6-E179-4EF5-88B4-D155C7665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045" y="3179621"/>
            <a:ext cx="1551741" cy="1531143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406CFBBC-F4D3-43FA-8838-7B1AFC0F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135" y="1731603"/>
            <a:ext cx="1551741" cy="1531143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0C1EE97-086E-4E41-932C-4C8F93948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285" y="1731603"/>
            <a:ext cx="1551741" cy="1531143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82D12439-9D70-4A34-8734-0A94D8A05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135" y="4734683"/>
            <a:ext cx="1551741" cy="1531143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5B6AEFF8-F058-46A0-AE4A-63D229932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285" y="4734683"/>
            <a:ext cx="1551741" cy="1531143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A0707D45-BCDF-4DC4-B73B-B5CFB2290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10" y="3203540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0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29" y="3129360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47" y="3129359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2411" y="3129358"/>
            <a:ext cx="1551741" cy="1531143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47A13EFC-09E5-4B51-9A0B-DE470F7752E6}"/>
              </a:ext>
            </a:extLst>
          </p:cNvPr>
          <p:cNvSpPr txBox="1">
            <a:spLocks/>
          </p:cNvSpPr>
          <p:nvPr/>
        </p:nvSpPr>
        <p:spPr>
          <a:xfrm>
            <a:off x="3015672" y="11998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260FFB7-A3D1-45AF-B148-32F6BBA98CA3}"/>
              </a:ext>
            </a:extLst>
          </p:cNvPr>
          <p:cNvSpPr/>
          <p:nvPr/>
        </p:nvSpPr>
        <p:spPr>
          <a:xfrm>
            <a:off x="5320128" y="3020475"/>
            <a:ext cx="1551741" cy="16400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85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30" y="1907347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48" y="1907346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2412" y="1907345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30" y="3705587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48" y="3705586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2412" y="3705585"/>
            <a:ext cx="1551741" cy="1531143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F9A1CCEC-C02F-4936-A8A2-ED105EDF30C8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3B6F201-6F4D-48C3-90FC-A3C59C5E9302}"/>
              </a:ext>
            </a:extLst>
          </p:cNvPr>
          <p:cNvSpPr/>
          <p:nvPr/>
        </p:nvSpPr>
        <p:spPr>
          <a:xfrm>
            <a:off x="5320130" y="1907344"/>
            <a:ext cx="1551741" cy="332938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57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2031" y="1731279"/>
            <a:ext cx="1529774" cy="1509468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315" y="1731279"/>
            <a:ext cx="1529774" cy="1509468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031" y="3554909"/>
            <a:ext cx="1529774" cy="1509468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315" y="3554909"/>
            <a:ext cx="1529774" cy="1509468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9951471-1459-468A-B45E-E9665A849837}"/>
              </a:ext>
            </a:extLst>
          </p:cNvPr>
          <p:cNvSpPr/>
          <p:nvPr/>
        </p:nvSpPr>
        <p:spPr>
          <a:xfrm>
            <a:off x="6008348" y="3464854"/>
            <a:ext cx="1551741" cy="15995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0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94145" y="3018524"/>
            <a:ext cx="1803710" cy="177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85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pic>
        <p:nvPicPr>
          <p:cNvPr id="29" name="Marcador de contenido 4">
            <a:extLst>
              <a:ext uri="{FF2B5EF4-FFF2-40B4-BE49-F238E27FC236}">
                <a16:creationId xmlns:a16="http://schemas.microsoft.com/office/drawing/2014/main" id="{A12FBD31-1B67-4374-8727-43129AC94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1263614"/>
            <a:ext cx="1551741" cy="1531143"/>
          </a:xfrm>
          <a:prstGeom prst="rect">
            <a:avLst/>
          </a:prstGeom>
        </p:spPr>
      </p:pic>
      <p:pic>
        <p:nvPicPr>
          <p:cNvPr id="30" name="Marcador de contenido 4">
            <a:extLst>
              <a:ext uri="{FF2B5EF4-FFF2-40B4-BE49-F238E27FC236}">
                <a16:creationId xmlns:a16="http://schemas.microsoft.com/office/drawing/2014/main" id="{84E483A1-4DE7-4D24-9748-44CF9380C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1263613"/>
            <a:ext cx="1551741" cy="1531143"/>
          </a:xfrm>
          <a:prstGeom prst="rect">
            <a:avLst/>
          </a:prstGeom>
        </p:spPr>
      </p:pic>
      <p:pic>
        <p:nvPicPr>
          <p:cNvPr id="31" name="Marcador de contenido 4">
            <a:extLst>
              <a:ext uri="{FF2B5EF4-FFF2-40B4-BE49-F238E27FC236}">
                <a16:creationId xmlns:a16="http://schemas.microsoft.com/office/drawing/2014/main" id="{37E9B04E-8721-4897-8F7A-4F499ACDE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6726" y="1263612"/>
            <a:ext cx="1551741" cy="1531143"/>
          </a:xfrm>
          <a:prstGeom prst="rect">
            <a:avLst/>
          </a:prstGeom>
        </p:spPr>
      </p:pic>
      <p:pic>
        <p:nvPicPr>
          <p:cNvPr id="38" name="Marcador de contenido 4">
            <a:extLst>
              <a:ext uri="{FF2B5EF4-FFF2-40B4-BE49-F238E27FC236}">
                <a16:creationId xmlns:a16="http://schemas.microsoft.com/office/drawing/2014/main" id="{8F9A99D8-12F4-4B51-9AC5-2BAAC7F95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3000051"/>
            <a:ext cx="1551741" cy="1531143"/>
          </a:xfrm>
          <a:prstGeom prst="rect">
            <a:avLst/>
          </a:prstGeom>
        </p:spPr>
      </p:pic>
      <p:pic>
        <p:nvPicPr>
          <p:cNvPr id="39" name="Marcador de contenido 4">
            <a:extLst>
              <a:ext uri="{FF2B5EF4-FFF2-40B4-BE49-F238E27FC236}">
                <a16:creationId xmlns:a16="http://schemas.microsoft.com/office/drawing/2014/main" id="{40893940-9CAD-485F-AC7F-1ED75C9C9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3000050"/>
            <a:ext cx="1551741" cy="1531143"/>
          </a:xfrm>
          <a:prstGeom prst="rect">
            <a:avLst/>
          </a:prstGeom>
        </p:spPr>
      </p:pic>
      <p:pic>
        <p:nvPicPr>
          <p:cNvPr id="40" name="Marcador de contenido 4">
            <a:extLst>
              <a:ext uri="{FF2B5EF4-FFF2-40B4-BE49-F238E27FC236}">
                <a16:creationId xmlns:a16="http://schemas.microsoft.com/office/drawing/2014/main" id="{F13F2A28-E6EF-4937-8812-9AE747101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726" y="3000049"/>
            <a:ext cx="1551741" cy="1531143"/>
          </a:xfrm>
          <a:prstGeom prst="rect">
            <a:avLst/>
          </a:prstGeom>
        </p:spPr>
      </p:pic>
      <p:pic>
        <p:nvPicPr>
          <p:cNvPr id="41" name="Marcador de contenido 4">
            <a:extLst>
              <a:ext uri="{FF2B5EF4-FFF2-40B4-BE49-F238E27FC236}">
                <a16:creationId xmlns:a16="http://schemas.microsoft.com/office/drawing/2014/main" id="{2DC7DDA1-1078-4A78-8C18-25D684126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4819766"/>
            <a:ext cx="1551741" cy="1531143"/>
          </a:xfrm>
          <a:prstGeom prst="rect">
            <a:avLst/>
          </a:prstGeom>
        </p:spPr>
      </p:pic>
      <p:pic>
        <p:nvPicPr>
          <p:cNvPr id="42" name="Marcador de contenido 4">
            <a:extLst>
              <a:ext uri="{FF2B5EF4-FFF2-40B4-BE49-F238E27FC236}">
                <a16:creationId xmlns:a16="http://schemas.microsoft.com/office/drawing/2014/main" id="{41EDD11C-A115-4C9B-B584-EA31C2CF3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4819765"/>
            <a:ext cx="1551741" cy="1531143"/>
          </a:xfrm>
          <a:prstGeom prst="rect">
            <a:avLst/>
          </a:prstGeom>
        </p:spPr>
      </p:pic>
      <p:pic>
        <p:nvPicPr>
          <p:cNvPr id="43" name="Marcador de contenido 4">
            <a:extLst>
              <a:ext uri="{FF2B5EF4-FFF2-40B4-BE49-F238E27FC236}">
                <a16:creationId xmlns:a16="http://schemas.microsoft.com/office/drawing/2014/main" id="{B0D96D3C-55C7-49A1-8F36-809842120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726" y="4819764"/>
            <a:ext cx="1551741" cy="1531143"/>
          </a:xfrm>
          <a:prstGeom prst="rect">
            <a:avLst/>
          </a:prstGeom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id="{11E13A52-B13D-45B4-884D-0E112C09D172}"/>
              </a:ext>
            </a:extLst>
          </p:cNvPr>
          <p:cNvSpPr/>
          <p:nvPr/>
        </p:nvSpPr>
        <p:spPr>
          <a:xfrm>
            <a:off x="3392162" y="2891166"/>
            <a:ext cx="5345438" cy="180090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500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448" y="1246910"/>
            <a:ext cx="1065678" cy="1051532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1246910"/>
            <a:ext cx="1065678" cy="1051532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2519384"/>
            <a:ext cx="1065678" cy="1051532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2519384"/>
            <a:ext cx="1065678" cy="1051532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4883E116-AA69-452D-8628-3A95193AF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1246910"/>
            <a:ext cx="1065678" cy="1051532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8698F5A9-7650-4E12-88F2-45B8AC5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1246910"/>
            <a:ext cx="1065678" cy="1051532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038817B3-BC64-4978-99B4-43EC274C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2519384"/>
            <a:ext cx="1065678" cy="1051532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B147C73-C145-4BE9-A5C6-10E4EED4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2519384"/>
            <a:ext cx="1065678" cy="1051532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D822F50B-353F-4549-9A19-3F3CE7A8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4168868"/>
            <a:ext cx="1065678" cy="1051532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0250CB87-0CFD-42D3-B443-632FEE20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4168868"/>
            <a:ext cx="1065678" cy="1051532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EAC330EF-6646-46C0-8D57-27DFB136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5441342"/>
            <a:ext cx="1065678" cy="1051532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F4579223-4966-419C-8AE0-5E5F8E9DD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5441342"/>
            <a:ext cx="1065678" cy="1051532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051D7876-78A3-4B61-95A8-BB672AA9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4168868"/>
            <a:ext cx="1065678" cy="1051532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D452966C-AF63-47E6-BB24-73A3B794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4168868"/>
            <a:ext cx="1065678" cy="1051532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B6F6552B-1397-4604-8371-0B23517C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5441342"/>
            <a:ext cx="1065678" cy="1051532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17FAA79C-5490-4577-9DAA-4D142873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5441342"/>
            <a:ext cx="1065678" cy="1051532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BA422CF-A4E7-43B3-A838-F15E0FC6BCDD}"/>
              </a:ext>
            </a:extLst>
          </p:cNvPr>
          <p:cNvSpPr/>
          <p:nvPr/>
        </p:nvSpPr>
        <p:spPr>
          <a:xfrm>
            <a:off x="6567039" y="4040945"/>
            <a:ext cx="2816513" cy="25316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45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988" y="285418"/>
            <a:ext cx="6160654" cy="881784"/>
          </a:xfrm>
        </p:spPr>
        <p:txBody>
          <a:bodyPr>
            <a:normAutofit fontScale="90000"/>
          </a:bodyPr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822" y="1477819"/>
            <a:ext cx="1098813" cy="1084227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35" y="1477819"/>
            <a:ext cx="1098813" cy="1084227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22" y="2733945"/>
            <a:ext cx="1098813" cy="1084227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35" y="2733945"/>
            <a:ext cx="1098813" cy="1084227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22" y="3994366"/>
            <a:ext cx="1098812" cy="1084226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936" y="3994366"/>
            <a:ext cx="1098812" cy="1084226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22" y="5321191"/>
            <a:ext cx="1098813" cy="1084227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383" y="5321190"/>
            <a:ext cx="1098813" cy="1084227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0ADA66E3-1A4E-46B2-8CE2-D2D2D3DB7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29" y="1477819"/>
            <a:ext cx="1098813" cy="1084227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42D69025-B7C3-46B2-9648-B60F8B86C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42" y="1477819"/>
            <a:ext cx="1098813" cy="1084227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7B684A20-F75E-4BBF-AB65-AFEA1F82A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29" y="2733945"/>
            <a:ext cx="1098813" cy="1084227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46A6086B-6E84-4AAD-B1D4-AFDF1AC6F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42" y="2733945"/>
            <a:ext cx="1098813" cy="1084227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A19D3BEE-5779-44CF-9453-5B6A52BCD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29" y="3994366"/>
            <a:ext cx="1098812" cy="1084226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E6DBF462-8595-422F-A23B-77F414282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43" y="3994366"/>
            <a:ext cx="1098812" cy="1084226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FA8790C7-3029-45F3-B0B6-65ECD7533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529" y="5321191"/>
            <a:ext cx="1098813" cy="1084227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5562FA92-1C8D-4F50-B4F6-231E7CA4D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090" y="5321190"/>
            <a:ext cx="1098813" cy="1084227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AEFF61C3-66A5-4998-8C1F-57FB16640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236" y="1477819"/>
            <a:ext cx="1098813" cy="1084227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F7CA8CE5-762D-463A-9123-A7C692740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349" y="1477819"/>
            <a:ext cx="1098813" cy="1084227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29E0C669-3131-4A5F-87BE-053CB7074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236" y="2733945"/>
            <a:ext cx="1098813" cy="1084227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F39B8B66-8EEF-4FD3-9342-7A71E3066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349" y="2733945"/>
            <a:ext cx="1098813" cy="1084227"/>
          </a:xfrm>
          <a:prstGeom prst="rect">
            <a:avLst/>
          </a:prstGeom>
        </p:spPr>
      </p:pic>
      <p:pic>
        <p:nvPicPr>
          <p:cNvPr id="25" name="Marcador de contenido 4">
            <a:extLst>
              <a:ext uri="{FF2B5EF4-FFF2-40B4-BE49-F238E27FC236}">
                <a16:creationId xmlns:a16="http://schemas.microsoft.com/office/drawing/2014/main" id="{746F1868-D461-4460-97DB-542511F10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236" y="3994366"/>
            <a:ext cx="1098812" cy="1084226"/>
          </a:xfrm>
          <a:prstGeom prst="rect">
            <a:avLst/>
          </a:prstGeom>
        </p:spPr>
      </p:pic>
      <p:pic>
        <p:nvPicPr>
          <p:cNvPr id="26" name="Marcador de contenido 4">
            <a:extLst>
              <a:ext uri="{FF2B5EF4-FFF2-40B4-BE49-F238E27FC236}">
                <a16:creationId xmlns:a16="http://schemas.microsoft.com/office/drawing/2014/main" id="{42462C29-4D22-4187-9335-85BDBC999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350" y="3994366"/>
            <a:ext cx="1098812" cy="1084226"/>
          </a:xfrm>
          <a:prstGeom prst="rect">
            <a:avLst/>
          </a:prstGeom>
        </p:spPr>
      </p:pic>
      <p:pic>
        <p:nvPicPr>
          <p:cNvPr id="27" name="Marcador de contenido 4">
            <a:extLst>
              <a:ext uri="{FF2B5EF4-FFF2-40B4-BE49-F238E27FC236}">
                <a16:creationId xmlns:a16="http://schemas.microsoft.com/office/drawing/2014/main" id="{47D86536-490A-4AE7-B6A9-E0F251AE9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1236" y="5321191"/>
            <a:ext cx="1098813" cy="1084227"/>
          </a:xfrm>
          <a:prstGeom prst="rect">
            <a:avLst/>
          </a:prstGeom>
        </p:spPr>
      </p:pic>
      <p:pic>
        <p:nvPicPr>
          <p:cNvPr id="28" name="Marcador de contenido 4">
            <a:extLst>
              <a:ext uri="{FF2B5EF4-FFF2-40B4-BE49-F238E27FC236}">
                <a16:creationId xmlns:a16="http://schemas.microsoft.com/office/drawing/2014/main" id="{901B8FF0-DEA8-4010-8E1C-63AF1C7B7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797" y="5321190"/>
            <a:ext cx="1098813" cy="108422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2CED624-7FBA-43B6-8999-96CB57326C4C}"/>
              </a:ext>
            </a:extLst>
          </p:cNvPr>
          <p:cNvSpPr/>
          <p:nvPr/>
        </p:nvSpPr>
        <p:spPr>
          <a:xfrm>
            <a:off x="4729018" y="2670220"/>
            <a:ext cx="2955637" cy="25294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2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9988" y="285418"/>
            <a:ext cx="6160654" cy="881784"/>
          </a:xfrm>
        </p:spPr>
        <p:txBody>
          <a:bodyPr>
            <a:normAutofit fontScale="90000"/>
          </a:bodyPr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8586" y="1459346"/>
            <a:ext cx="1098813" cy="1084227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256" y="1467936"/>
            <a:ext cx="1098813" cy="1084227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586" y="2715472"/>
            <a:ext cx="1098813" cy="1084227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256" y="2724062"/>
            <a:ext cx="1098813" cy="1084227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586" y="3975893"/>
            <a:ext cx="1098812" cy="1084226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5257" y="3984483"/>
            <a:ext cx="1098812" cy="1084226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586" y="5302718"/>
            <a:ext cx="1098813" cy="1084227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704" y="5311307"/>
            <a:ext cx="1098813" cy="1084227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0ADA66E3-1A4E-46B2-8CE2-D2D2D3DB7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293" y="1459346"/>
            <a:ext cx="1098813" cy="1084227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42D69025-B7C3-46B2-9648-B60F8B86C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406" y="1459346"/>
            <a:ext cx="1098813" cy="1084227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7B684A20-F75E-4BBF-AB65-AFEA1F82A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293" y="2715472"/>
            <a:ext cx="1098813" cy="1084227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46A6086B-6E84-4AAD-B1D4-AFDF1AC6F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406" y="2715472"/>
            <a:ext cx="1098813" cy="1084227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A19D3BEE-5779-44CF-9453-5B6A52BCD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293" y="3975893"/>
            <a:ext cx="1098812" cy="1084226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E6DBF462-8595-422F-A23B-77F414282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407" y="3975893"/>
            <a:ext cx="1098812" cy="1084226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FA8790C7-3029-45F3-B0B6-65ECD7533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2293" y="5302718"/>
            <a:ext cx="1098813" cy="1084227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5562FA92-1C8D-4F50-B4F6-231E7CA4D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854" y="5302717"/>
            <a:ext cx="1098813" cy="108422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2CED624-7FBA-43B6-8999-96CB57326C4C}"/>
              </a:ext>
            </a:extLst>
          </p:cNvPr>
          <p:cNvSpPr/>
          <p:nvPr/>
        </p:nvSpPr>
        <p:spPr>
          <a:xfrm>
            <a:off x="4145085" y="1459346"/>
            <a:ext cx="1593164" cy="49361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highlight>
                <a:srgbClr val="FFFF00"/>
              </a:highlight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45F13980-5616-4517-82A4-81018ABF602F}"/>
              </a:ext>
            </a:extLst>
          </p:cNvPr>
          <p:cNvSpPr/>
          <p:nvPr/>
        </p:nvSpPr>
        <p:spPr>
          <a:xfrm>
            <a:off x="7789320" y="1450756"/>
            <a:ext cx="1593164" cy="49361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2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448" y="1246910"/>
            <a:ext cx="1065678" cy="1051532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1246910"/>
            <a:ext cx="1065678" cy="1051532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2519384"/>
            <a:ext cx="1065678" cy="1051532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2519384"/>
            <a:ext cx="1065678" cy="1051532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4883E116-AA69-452D-8628-3A95193AF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1246910"/>
            <a:ext cx="1065678" cy="1051532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8698F5A9-7650-4E12-88F2-45B8AC5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1246910"/>
            <a:ext cx="1065678" cy="1051532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038817B3-BC64-4978-99B4-43EC274C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2519384"/>
            <a:ext cx="1065678" cy="1051532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B147C73-C145-4BE9-A5C6-10E4EED4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2519384"/>
            <a:ext cx="1065678" cy="1051532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D822F50B-353F-4549-9A19-3F3CE7A8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4168868"/>
            <a:ext cx="1065678" cy="1051532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0250CB87-0CFD-42D3-B443-632FEE20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4168868"/>
            <a:ext cx="1065678" cy="1051532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EAC330EF-6646-46C0-8D57-27DFB136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5441342"/>
            <a:ext cx="1065678" cy="1051532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F4579223-4966-419C-8AE0-5E5F8E9DD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5441342"/>
            <a:ext cx="1065678" cy="1051532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051D7876-78A3-4B61-95A8-BB672AA9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4168868"/>
            <a:ext cx="1065678" cy="1051532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D452966C-AF63-47E6-BB24-73A3B794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4168868"/>
            <a:ext cx="1065678" cy="1051532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B6F6552B-1397-4604-8371-0B23517C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5441342"/>
            <a:ext cx="1065678" cy="1051532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17FAA79C-5490-4577-9DAA-4D142873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5441342"/>
            <a:ext cx="1065678" cy="1051532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649F030-BA46-4F50-A77C-E3E7EF499902}"/>
              </a:ext>
            </a:extLst>
          </p:cNvPr>
          <p:cNvSpPr/>
          <p:nvPr/>
        </p:nvSpPr>
        <p:spPr>
          <a:xfrm>
            <a:off x="2755901" y="2464607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7C44468-C36D-4814-BC94-DE02BFA38BA8}"/>
              </a:ext>
            </a:extLst>
          </p:cNvPr>
          <p:cNvSpPr/>
          <p:nvPr/>
        </p:nvSpPr>
        <p:spPr>
          <a:xfrm>
            <a:off x="4195567" y="5411497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6B97FD19-269A-49EE-9AA6-2CE53D580253}"/>
              </a:ext>
            </a:extLst>
          </p:cNvPr>
          <p:cNvSpPr/>
          <p:nvPr/>
        </p:nvSpPr>
        <p:spPr>
          <a:xfrm>
            <a:off x="6669948" y="2503220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CBCE93A-A6E3-459B-A88C-8F6CD89B3E81}"/>
              </a:ext>
            </a:extLst>
          </p:cNvPr>
          <p:cNvSpPr/>
          <p:nvPr/>
        </p:nvSpPr>
        <p:spPr>
          <a:xfrm>
            <a:off x="8141399" y="4059315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26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pic>
        <p:nvPicPr>
          <p:cNvPr id="29" name="Marcador de contenido 4">
            <a:extLst>
              <a:ext uri="{FF2B5EF4-FFF2-40B4-BE49-F238E27FC236}">
                <a16:creationId xmlns:a16="http://schemas.microsoft.com/office/drawing/2014/main" id="{A12FBD31-1B67-4374-8727-43129AC94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1263614"/>
            <a:ext cx="1551741" cy="1531143"/>
          </a:xfrm>
          <a:prstGeom prst="rect">
            <a:avLst/>
          </a:prstGeom>
        </p:spPr>
      </p:pic>
      <p:pic>
        <p:nvPicPr>
          <p:cNvPr id="30" name="Marcador de contenido 4">
            <a:extLst>
              <a:ext uri="{FF2B5EF4-FFF2-40B4-BE49-F238E27FC236}">
                <a16:creationId xmlns:a16="http://schemas.microsoft.com/office/drawing/2014/main" id="{84E483A1-4DE7-4D24-9748-44CF9380C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1263613"/>
            <a:ext cx="1551741" cy="1531143"/>
          </a:xfrm>
          <a:prstGeom prst="rect">
            <a:avLst/>
          </a:prstGeom>
        </p:spPr>
      </p:pic>
      <p:pic>
        <p:nvPicPr>
          <p:cNvPr id="31" name="Marcador de contenido 4">
            <a:extLst>
              <a:ext uri="{FF2B5EF4-FFF2-40B4-BE49-F238E27FC236}">
                <a16:creationId xmlns:a16="http://schemas.microsoft.com/office/drawing/2014/main" id="{37E9B04E-8721-4897-8F7A-4F499ACDE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16726" y="1263612"/>
            <a:ext cx="1551741" cy="1531143"/>
          </a:xfrm>
          <a:prstGeom prst="rect">
            <a:avLst/>
          </a:prstGeom>
        </p:spPr>
      </p:pic>
      <p:pic>
        <p:nvPicPr>
          <p:cNvPr id="38" name="Marcador de contenido 4">
            <a:extLst>
              <a:ext uri="{FF2B5EF4-FFF2-40B4-BE49-F238E27FC236}">
                <a16:creationId xmlns:a16="http://schemas.microsoft.com/office/drawing/2014/main" id="{8F9A99D8-12F4-4B51-9AC5-2BAAC7F95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3000051"/>
            <a:ext cx="1551741" cy="1531143"/>
          </a:xfrm>
          <a:prstGeom prst="rect">
            <a:avLst/>
          </a:prstGeom>
        </p:spPr>
      </p:pic>
      <p:pic>
        <p:nvPicPr>
          <p:cNvPr id="39" name="Marcador de contenido 4">
            <a:extLst>
              <a:ext uri="{FF2B5EF4-FFF2-40B4-BE49-F238E27FC236}">
                <a16:creationId xmlns:a16="http://schemas.microsoft.com/office/drawing/2014/main" id="{40893940-9CAD-485F-AC7F-1ED75C9C9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3000050"/>
            <a:ext cx="1551741" cy="1531143"/>
          </a:xfrm>
          <a:prstGeom prst="rect">
            <a:avLst/>
          </a:prstGeom>
        </p:spPr>
      </p:pic>
      <p:pic>
        <p:nvPicPr>
          <p:cNvPr id="40" name="Marcador de contenido 4">
            <a:extLst>
              <a:ext uri="{FF2B5EF4-FFF2-40B4-BE49-F238E27FC236}">
                <a16:creationId xmlns:a16="http://schemas.microsoft.com/office/drawing/2014/main" id="{F13F2A28-E6EF-4937-8812-9AE747101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726" y="3000049"/>
            <a:ext cx="1551741" cy="1531143"/>
          </a:xfrm>
          <a:prstGeom prst="rect">
            <a:avLst/>
          </a:prstGeom>
        </p:spPr>
      </p:pic>
      <p:pic>
        <p:nvPicPr>
          <p:cNvPr id="41" name="Marcador de contenido 4">
            <a:extLst>
              <a:ext uri="{FF2B5EF4-FFF2-40B4-BE49-F238E27FC236}">
                <a16:creationId xmlns:a16="http://schemas.microsoft.com/office/drawing/2014/main" id="{2DC7DDA1-1078-4A78-8C18-25D684126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4444" y="4819766"/>
            <a:ext cx="1551741" cy="1531143"/>
          </a:xfrm>
          <a:prstGeom prst="rect">
            <a:avLst/>
          </a:prstGeom>
        </p:spPr>
      </p:pic>
      <p:pic>
        <p:nvPicPr>
          <p:cNvPr id="42" name="Marcador de contenido 4">
            <a:extLst>
              <a:ext uri="{FF2B5EF4-FFF2-40B4-BE49-F238E27FC236}">
                <a16:creationId xmlns:a16="http://schemas.microsoft.com/office/drawing/2014/main" id="{41EDD11C-A115-4C9B-B584-EA31C2CF3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2" y="4819765"/>
            <a:ext cx="1551741" cy="1531143"/>
          </a:xfrm>
          <a:prstGeom prst="rect">
            <a:avLst/>
          </a:prstGeom>
        </p:spPr>
      </p:pic>
      <p:pic>
        <p:nvPicPr>
          <p:cNvPr id="43" name="Marcador de contenido 4">
            <a:extLst>
              <a:ext uri="{FF2B5EF4-FFF2-40B4-BE49-F238E27FC236}">
                <a16:creationId xmlns:a16="http://schemas.microsoft.com/office/drawing/2014/main" id="{B0D96D3C-55C7-49A1-8F36-809842120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726" y="4819764"/>
            <a:ext cx="1551741" cy="1531143"/>
          </a:xfrm>
          <a:prstGeom prst="rect">
            <a:avLst/>
          </a:prstGeom>
        </p:spPr>
      </p:pic>
      <p:sp>
        <p:nvSpPr>
          <p:cNvPr id="44" name="Rectángulo 43">
            <a:extLst>
              <a:ext uri="{FF2B5EF4-FFF2-40B4-BE49-F238E27FC236}">
                <a16:creationId xmlns:a16="http://schemas.microsoft.com/office/drawing/2014/main" id="{11E13A52-B13D-45B4-884D-0E112C09D172}"/>
              </a:ext>
            </a:extLst>
          </p:cNvPr>
          <p:cNvSpPr/>
          <p:nvPr/>
        </p:nvSpPr>
        <p:spPr>
          <a:xfrm>
            <a:off x="3392161" y="4819764"/>
            <a:ext cx="1551741" cy="16400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EE303F7-9FDA-43C7-88CE-C0D985E4358E}"/>
              </a:ext>
            </a:extLst>
          </p:cNvPr>
          <p:cNvSpPr/>
          <p:nvPr/>
        </p:nvSpPr>
        <p:spPr>
          <a:xfrm>
            <a:off x="5254443" y="1167202"/>
            <a:ext cx="1551741" cy="16400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C845DA4-CEA8-49C0-A7D1-DEE98161FCB7}"/>
              </a:ext>
            </a:extLst>
          </p:cNvPr>
          <p:cNvSpPr/>
          <p:nvPr/>
        </p:nvSpPr>
        <p:spPr>
          <a:xfrm>
            <a:off x="7116726" y="4736486"/>
            <a:ext cx="1551741" cy="164002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454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448" y="1246910"/>
            <a:ext cx="1065678" cy="1051532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1246910"/>
            <a:ext cx="1065678" cy="1051532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2519384"/>
            <a:ext cx="1065678" cy="1051532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2519384"/>
            <a:ext cx="1065678" cy="1051532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4883E116-AA69-452D-8628-3A95193AF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1246910"/>
            <a:ext cx="1065678" cy="1051532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8698F5A9-7650-4E12-88F2-45B8AC5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1246910"/>
            <a:ext cx="1065678" cy="1051532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038817B3-BC64-4978-99B4-43EC274C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2519384"/>
            <a:ext cx="1065678" cy="1051532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B147C73-C145-4BE9-A5C6-10E4EED4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2519384"/>
            <a:ext cx="1065678" cy="1051532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D822F50B-353F-4549-9A19-3F3CE7A8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4168868"/>
            <a:ext cx="1065678" cy="1051532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0250CB87-0CFD-42D3-B443-632FEE20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4168868"/>
            <a:ext cx="1065678" cy="1051532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EAC330EF-6646-46C0-8D57-27DFB136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5441342"/>
            <a:ext cx="1065678" cy="1051532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F4579223-4966-419C-8AE0-5E5F8E9DD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5441342"/>
            <a:ext cx="1065678" cy="1051532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051D7876-78A3-4B61-95A8-BB672AA9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4168868"/>
            <a:ext cx="1065678" cy="1051532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D452966C-AF63-47E6-BB24-73A3B794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4168868"/>
            <a:ext cx="1065678" cy="1051532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B6F6552B-1397-4604-8371-0B23517C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5441342"/>
            <a:ext cx="1065678" cy="1051532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17FAA79C-5490-4577-9DAA-4D142873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5441342"/>
            <a:ext cx="1065678" cy="1051532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CBC74D95-49D4-42D7-B0C1-6FD4C5852E0B}"/>
              </a:ext>
            </a:extLst>
          </p:cNvPr>
          <p:cNvSpPr/>
          <p:nvPr/>
        </p:nvSpPr>
        <p:spPr>
          <a:xfrm>
            <a:off x="4242047" y="1217064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8C6EAF8-0593-45BD-970F-E6C8C6672AAA}"/>
              </a:ext>
            </a:extLst>
          </p:cNvPr>
          <p:cNvSpPr/>
          <p:nvPr/>
        </p:nvSpPr>
        <p:spPr>
          <a:xfrm>
            <a:off x="2737005" y="2464607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AFF297C4-EA9A-4214-A4FC-9D658641FDBA}"/>
              </a:ext>
            </a:extLst>
          </p:cNvPr>
          <p:cNvSpPr/>
          <p:nvPr/>
        </p:nvSpPr>
        <p:spPr>
          <a:xfrm>
            <a:off x="2775730" y="5441342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F6BE86CA-90C1-4D85-92AB-22D79E260E5C}"/>
              </a:ext>
            </a:extLst>
          </p:cNvPr>
          <p:cNvSpPr/>
          <p:nvPr/>
        </p:nvSpPr>
        <p:spPr>
          <a:xfrm>
            <a:off x="4208456" y="4165383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F7B57934-9650-49FE-A0C7-7204445F794B}"/>
              </a:ext>
            </a:extLst>
          </p:cNvPr>
          <p:cNvSpPr/>
          <p:nvPr/>
        </p:nvSpPr>
        <p:spPr>
          <a:xfrm>
            <a:off x="6669948" y="2464607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A69900A6-7A31-4A5A-AB0D-4C77771F6607}"/>
              </a:ext>
            </a:extLst>
          </p:cNvPr>
          <p:cNvSpPr/>
          <p:nvPr/>
        </p:nvSpPr>
        <p:spPr>
          <a:xfrm>
            <a:off x="6629927" y="5386565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EC07B75-0B6C-4136-8CCD-5CF85A2C77AB}"/>
              </a:ext>
            </a:extLst>
          </p:cNvPr>
          <p:cNvSpPr/>
          <p:nvPr/>
        </p:nvSpPr>
        <p:spPr>
          <a:xfrm>
            <a:off x="8141399" y="1184611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4D13EF21-AC74-4E69-B476-60306C5FB323}"/>
              </a:ext>
            </a:extLst>
          </p:cNvPr>
          <p:cNvSpPr/>
          <p:nvPr/>
        </p:nvSpPr>
        <p:spPr>
          <a:xfrm>
            <a:off x="8174989" y="4059315"/>
            <a:ext cx="1208563" cy="116108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3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6000">
        <p14:switch dir="r"/>
      </p:transition>
    </mc:Choice>
    <mc:Fallback xmlns="">
      <p:transition spd="slow" advClick="0" advTm="6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411" y="2249092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129" y="2249091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7693" y="2249090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411" y="404733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129" y="4047331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693" y="4047330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12CD7F0B-1B1D-414E-8567-8816D9AB0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57" y="2198290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64C01E3D-9ACF-4984-B5BE-5A6F41361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5" y="2198290"/>
            <a:ext cx="1551741" cy="1531143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2D46ADF7-ADC4-4549-AEEC-B3C2EB98A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257" y="3996530"/>
            <a:ext cx="1551741" cy="1531143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51A00412-6172-455D-96E1-76180F5F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5" y="3996530"/>
            <a:ext cx="1551741" cy="1531143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AA9FABB7-DE0C-4DA9-BD64-ED90BC0FFB4E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AA753897-E46C-44BE-84B9-B60C5EB3A040}"/>
              </a:ext>
            </a:extLst>
          </p:cNvPr>
          <p:cNvSpPr/>
          <p:nvPr/>
        </p:nvSpPr>
        <p:spPr>
          <a:xfrm>
            <a:off x="1753130" y="2198289"/>
            <a:ext cx="5271720" cy="15819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7BD0557-73F5-4B05-80B2-D5FC6B198F72}"/>
              </a:ext>
            </a:extLst>
          </p:cNvPr>
          <p:cNvSpPr/>
          <p:nvPr/>
        </p:nvSpPr>
        <p:spPr>
          <a:xfrm>
            <a:off x="7339975" y="3996530"/>
            <a:ext cx="3411730" cy="15819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30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6000">
        <p14:switch dir="r"/>
      </p:transition>
    </mc:Choice>
    <mc:Fallback xmlns="">
      <p:transition spd="slow" advClick="0" advTm="6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792" y="1707532"/>
            <a:ext cx="963566" cy="950776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146" y="1707530"/>
            <a:ext cx="963566" cy="950776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52438" y="1707530"/>
            <a:ext cx="963566" cy="950776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12CD7F0B-1B1D-414E-8567-8816D9AB0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1730" y="1715285"/>
            <a:ext cx="963566" cy="950776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64C01E3D-9ACF-4984-B5BE-5A6F41361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084" y="1707530"/>
            <a:ext cx="963566" cy="950776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AA9FABB7-DE0C-4DA9-BD64-ED90BC0FFB4E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pic>
        <p:nvPicPr>
          <p:cNvPr id="27" name="Marcador de contenido 4">
            <a:extLst>
              <a:ext uri="{FF2B5EF4-FFF2-40B4-BE49-F238E27FC236}">
                <a16:creationId xmlns:a16="http://schemas.microsoft.com/office/drawing/2014/main" id="{63D7C6D0-7B38-4E04-8BEB-A5555B33B3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225" y="2736818"/>
            <a:ext cx="963566" cy="950776"/>
          </a:xfrm>
          <a:prstGeom prst="rect">
            <a:avLst/>
          </a:prstGeom>
        </p:spPr>
      </p:pic>
      <p:pic>
        <p:nvPicPr>
          <p:cNvPr id="28" name="Marcador de contenido 4">
            <a:extLst>
              <a:ext uri="{FF2B5EF4-FFF2-40B4-BE49-F238E27FC236}">
                <a16:creationId xmlns:a16="http://schemas.microsoft.com/office/drawing/2014/main" id="{BFDEACFA-744D-4010-9E5E-FF1D4C8E5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579" y="2736816"/>
            <a:ext cx="963566" cy="950776"/>
          </a:xfrm>
          <a:prstGeom prst="rect">
            <a:avLst/>
          </a:prstGeom>
        </p:spPr>
      </p:pic>
      <p:pic>
        <p:nvPicPr>
          <p:cNvPr id="29" name="Marcador de contenido 4">
            <a:extLst>
              <a:ext uri="{FF2B5EF4-FFF2-40B4-BE49-F238E27FC236}">
                <a16:creationId xmlns:a16="http://schemas.microsoft.com/office/drawing/2014/main" id="{16D7657D-AD6A-4B62-89BD-4DAB8EE62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871" y="2736816"/>
            <a:ext cx="963566" cy="950776"/>
          </a:xfrm>
          <a:prstGeom prst="rect">
            <a:avLst/>
          </a:prstGeom>
        </p:spPr>
      </p:pic>
      <p:pic>
        <p:nvPicPr>
          <p:cNvPr id="30" name="Marcador de contenido 4">
            <a:extLst>
              <a:ext uri="{FF2B5EF4-FFF2-40B4-BE49-F238E27FC236}">
                <a16:creationId xmlns:a16="http://schemas.microsoft.com/office/drawing/2014/main" id="{C6F5F151-E2DE-4B05-B794-68AED5B3F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8163" y="2744571"/>
            <a:ext cx="963566" cy="950776"/>
          </a:xfrm>
          <a:prstGeom prst="rect">
            <a:avLst/>
          </a:prstGeom>
        </p:spPr>
      </p:pic>
      <p:pic>
        <p:nvPicPr>
          <p:cNvPr id="31" name="Marcador de contenido 4">
            <a:extLst>
              <a:ext uri="{FF2B5EF4-FFF2-40B4-BE49-F238E27FC236}">
                <a16:creationId xmlns:a16="http://schemas.microsoft.com/office/drawing/2014/main" id="{C82C5E2D-AD91-47D6-81C0-25C72E4F5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517" y="2736816"/>
            <a:ext cx="963566" cy="950776"/>
          </a:xfrm>
          <a:prstGeom prst="rect">
            <a:avLst/>
          </a:prstGeom>
        </p:spPr>
      </p:pic>
      <p:pic>
        <p:nvPicPr>
          <p:cNvPr id="32" name="Marcador de contenido 4">
            <a:extLst>
              <a:ext uri="{FF2B5EF4-FFF2-40B4-BE49-F238E27FC236}">
                <a16:creationId xmlns:a16="http://schemas.microsoft.com/office/drawing/2014/main" id="{5F811402-CB85-433A-B323-535B0BDC1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225" y="3766104"/>
            <a:ext cx="963566" cy="950776"/>
          </a:xfrm>
          <a:prstGeom prst="rect">
            <a:avLst/>
          </a:prstGeom>
        </p:spPr>
      </p:pic>
      <p:pic>
        <p:nvPicPr>
          <p:cNvPr id="33" name="Marcador de contenido 4">
            <a:extLst>
              <a:ext uri="{FF2B5EF4-FFF2-40B4-BE49-F238E27FC236}">
                <a16:creationId xmlns:a16="http://schemas.microsoft.com/office/drawing/2014/main" id="{69C3A9A6-5837-4A40-A50D-C59BA2415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579" y="3766102"/>
            <a:ext cx="963566" cy="950776"/>
          </a:xfrm>
          <a:prstGeom prst="rect">
            <a:avLst/>
          </a:prstGeom>
        </p:spPr>
      </p:pic>
      <p:pic>
        <p:nvPicPr>
          <p:cNvPr id="34" name="Marcador de contenido 4">
            <a:extLst>
              <a:ext uri="{FF2B5EF4-FFF2-40B4-BE49-F238E27FC236}">
                <a16:creationId xmlns:a16="http://schemas.microsoft.com/office/drawing/2014/main" id="{5E4B2D0B-4993-4B46-8A42-2755AFADD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871" y="3766102"/>
            <a:ext cx="963566" cy="950776"/>
          </a:xfrm>
          <a:prstGeom prst="rect">
            <a:avLst/>
          </a:prstGeom>
        </p:spPr>
      </p:pic>
      <p:pic>
        <p:nvPicPr>
          <p:cNvPr id="35" name="Marcador de contenido 4">
            <a:extLst>
              <a:ext uri="{FF2B5EF4-FFF2-40B4-BE49-F238E27FC236}">
                <a16:creationId xmlns:a16="http://schemas.microsoft.com/office/drawing/2014/main" id="{CCCF975D-5C87-4CA0-9D01-49CD64B5F3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8163" y="3773857"/>
            <a:ext cx="963566" cy="950776"/>
          </a:xfrm>
          <a:prstGeom prst="rect">
            <a:avLst/>
          </a:prstGeom>
        </p:spPr>
      </p:pic>
      <p:pic>
        <p:nvPicPr>
          <p:cNvPr id="36" name="Marcador de contenido 4">
            <a:extLst>
              <a:ext uri="{FF2B5EF4-FFF2-40B4-BE49-F238E27FC236}">
                <a16:creationId xmlns:a16="http://schemas.microsoft.com/office/drawing/2014/main" id="{1F749DEE-AFAC-46A8-B903-FEC4C3BD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517" y="3766102"/>
            <a:ext cx="963566" cy="950776"/>
          </a:xfrm>
          <a:prstGeom prst="rect">
            <a:avLst/>
          </a:prstGeom>
        </p:spPr>
      </p:pic>
      <p:pic>
        <p:nvPicPr>
          <p:cNvPr id="37" name="Marcador de contenido 4">
            <a:extLst>
              <a:ext uri="{FF2B5EF4-FFF2-40B4-BE49-F238E27FC236}">
                <a16:creationId xmlns:a16="http://schemas.microsoft.com/office/drawing/2014/main" id="{2186E6A6-C03F-4B03-AEEF-DF67E2811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225" y="4810900"/>
            <a:ext cx="963566" cy="950776"/>
          </a:xfrm>
          <a:prstGeom prst="rect">
            <a:avLst/>
          </a:prstGeom>
        </p:spPr>
      </p:pic>
      <p:pic>
        <p:nvPicPr>
          <p:cNvPr id="38" name="Marcador de contenido 4">
            <a:extLst>
              <a:ext uri="{FF2B5EF4-FFF2-40B4-BE49-F238E27FC236}">
                <a16:creationId xmlns:a16="http://schemas.microsoft.com/office/drawing/2014/main" id="{EE04937C-516E-4826-AF5B-9A235BE76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579" y="4810898"/>
            <a:ext cx="963566" cy="950776"/>
          </a:xfrm>
          <a:prstGeom prst="rect">
            <a:avLst/>
          </a:prstGeom>
        </p:spPr>
      </p:pic>
      <p:pic>
        <p:nvPicPr>
          <p:cNvPr id="39" name="Marcador de contenido 4">
            <a:extLst>
              <a:ext uri="{FF2B5EF4-FFF2-40B4-BE49-F238E27FC236}">
                <a16:creationId xmlns:a16="http://schemas.microsoft.com/office/drawing/2014/main" id="{C3BC6144-7A93-4CD2-80EF-50CC097ACD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871" y="4810898"/>
            <a:ext cx="963566" cy="950776"/>
          </a:xfrm>
          <a:prstGeom prst="rect">
            <a:avLst/>
          </a:prstGeom>
        </p:spPr>
      </p:pic>
      <p:pic>
        <p:nvPicPr>
          <p:cNvPr id="40" name="Marcador de contenido 4">
            <a:extLst>
              <a:ext uri="{FF2B5EF4-FFF2-40B4-BE49-F238E27FC236}">
                <a16:creationId xmlns:a16="http://schemas.microsoft.com/office/drawing/2014/main" id="{FF98B5EC-BEBA-4C05-AC94-B49DC6AD9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8163" y="4818653"/>
            <a:ext cx="963566" cy="950776"/>
          </a:xfrm>
          <a:prstGeom prst="rect">
            <a:avLst/>
          </a:prstGeom>
        </p:spPr>
      </p:pic>
      <p:pic>
        <p:nvPicPr>
          <p:cNvPr id="41" name="Marcador de contenido 4">
            <a:extLst>
              <a:ext uri="{FF2B5EF4-FFF2-40B4-BE49-F238E27FC236}">
                <a16:creationId xmlns:a16="http://schemas.microsoft.com/office/drawing/2014/main" id="{5495ECF8-C5C0-4B36-86ED-AA8EF8C85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517" y="4810898"/>
            <a:ext cx="963566" cy="950776"/>
          </a:xfrm>
          <a:prstGeom prst="rect">
            <a:avLst/>
          </a:prstGeom>
        </p:spPr>
      </p:pic>
      <p:sp>
        <p:nvSpPr>
          <p:cNvPr id="42" name="Rectángulo 41">
            <a:extLst>
              <a:ext uri="{FF2B5EF4-FFF2-40B4-BE49-F238E27FC236}">
                <a16:creationId xmlns:a16="http://schemas.microsoft.com/office/drawing/2014/main" id="{81AD8F91-6482-4B81-81CA-339104E9E0BD}"/>
              </a:ext>
            </a:extLst>
          </p:cNvPr>
          <p:cNvSpPr/>
          <p:nvPr/>
        </p:nvSpPr>
        <p:spPr>
          <a:xfrm>
            <a:off x="3016577" y="2734530"/>
            <a:ext cx="6185151" cy="208412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3" name="Marcador de contenido 4">
            <a:extLst>
              <a:ext uri="{FF2B5EF4-FFF2-40B4-BE49-F238E27FC236}">
                <a16:creationId xmlns:a16="http://schemas.microsoft.com/office/drawing/2014/main" id="{A3FE11C8-0E80-4C71-883C-5610A7920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8298" y="1705244"/>
            <a:ext cx="963566" cy="950776"/>
          </a:xfrm>
          <a:prstGeom prst="rect">
            <a:avLst/>
          </a:prstGeom>
        </p:spPr>
      </p:pic>
      <p:pic>
        <p:nvPicPr>
          <p:cNvPr id="44" name="Marcador de contenido 4">
            <a:extLst>
              <a:ext uri="{FF2B5EF4-FFF2-40B4-BE49-F238E27FC236}">
                <a16:creationId xmlns:a16="http://schemas.microsoft.com/office/drawing/2014/main" id="{69BFE7FE-453F-41BF-A445-DBA750F18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731" y="2734530"/>
            <a:ext cx="963566" cy="950776"/>
          </a:xfrm>
          <a:prstGeom prst="rect">
            <a:avLst/>
          </a:prstGeom>
        </p:spPr>
      </p:pic>
      <p:pic>
        <p:nvPicPr>
          <p:cNvPr id="45" name="Marcador de contenido 4">
            <a:extLst>
              <a:ext uri="{FF2B5EF4-FFF2-40B4-BE49-F238E27FC236}">
                <a16:creationId xmlns:a16="http://schemas.microsoft.com/office/drawing/2014/main" id="{1B9283D0-352D-49C2-A631-D1560491D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731" y="3763816"/>
            <a:ext cx="963566" cy="950776"/>
          </a:xfrm>
          <a:prstGeom prst="rect">
            <a:avLst/>
          </a:prstGeom>
        </p:spPr>
      </p:pic>
      <p:pic>
        <p:nvPicPr>
          <p:cNvPr id="46" name="Marcador de contenido 4">
            <a:extLst>
              <a:ext uri="{FF2B5EF4-FFF2-40B4-BE49-F238E27FC236}">
                <a16:creationId xmlns:a16="http://schemas.microsoft.com/office/drawing/2014/main" id="{FF0CE608-3422-4DE7-88B8-9E0BD930F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731" y="4808612"/>
            <a:ext cx="963566" cy="950776"/>
          </a:xfrm>
          <a:prstGeom prst="rect">
            <a:avLst/>
          </a:prstGeom>
        </p:spPr>
      </p:pic>
      <p:pic>
        <p:nvPicPr>
          <p:cNvPr id="47" name="Marcador de contenido 4">
            <a:extLst>
              <a:ext uri="{FF2B5EF4-FFF2-40B4-BE49-F238E27FC236}">
                <a16:creationId xmlns:a16="http://schemas.microsoft.com/office/drawing/2014/main" id="{014574C2-54A0-40A4-A1F7-FF0370455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964" y="1715285"/>
            <a:ext cx="963566" cy="950776"/>
          </a:xfrm>
          <a:prstGeom prst="rect">
            <a:avLst/>
          </a:prstGeom>
        </p:spPr>
      </p:pic>
      <p:pic>
        <p:nvPicPr>
          <p:cNvPr id="48" name="Marcador de contenido 4">
            <a:extLst>
              <a:ext uri="{FF2B5EF4-FFF2-40B4-BE49-F238E27FC236}">
                <a16:creationId xmlns:a16="http://schemas.microsoft.com/office/drawing/2014/main" id="{F5734A4D-7FA9-4B2D-A35A-6DC4553136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97" y="2744571"/>
            <a:ext cx="963566" cy="950776"/>
          </a:xfrm>
          <a:prstGeom prst="rect">
            <a:avLst/>
          </a:prstGeom>
        </p:spPr>
      </p:pic>
      <p:pic>
        <p:nvPicPr>
          <p:cNvPr id="49" name="Marcador de contenido 4">
            <a:extLst>
              <a:ext uri="{FF2B5EF4-FFF2-40B4-BE49-F238E27FC236}">
                <a16:creationId xmlns:a16="http://schemas.microsoft.com/office/drawing/2014/main" id="{A92CABD9-D2C0-44E9-999B-57D2CFC0B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97" y="3773857"/>
            <a:ext cx="963566" cy="950776"/>
          </a:xfrm>
          <a:prstGeom prst="rect">
            <a:avLst/>
          </a:prstGeom>
        </p:spPr>
      </p:pic>
      <p:pic>
        <p:nvPicPr>
          <p:cNvPr id="50" name="Marcador de contenido 4">
            <a:extLst>
              <a:ext uri="{FF2B5EF4-FFF2-40B4-BE49-F238E27FC236}">
                <a16:creationId xmlns:a16="http://schemas.microsoft.com/office/drawing/2014/main" id="{02FFEC2F-17D8-4F9B-BD18-10DC229E9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397" y="4818653"/>
            <a:ext cx="963566" cy="95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9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6000">
        <p14:switch dir="r"/>
      </p:transition>
    </mc:Choice>
    <mc:Fallback xmlns="">
      <p:transition spd="slow" advClick="0" advTm="6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8448" y="1246910"/>
            <a:ext cx="1065678" cy="1051532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1246910"/>
            <a:ext cx="1065678" cy="1051532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2519384"/>
            <a:ext cx="1065678" cy="1051532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2519384"/>
            <a:ext cx="1065678" cy="1051532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4883E116-AA69-452D-8628-3A95193AF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1246910"/>
            <a:ext cx="1065678" cy="1051532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8698F5A9-7650-4E12-88F2-45B8AC5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1246910"/>
            <a:ext cx="1065678" cy="1051532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038817B3-BC64-4978-99B4-43EC274C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2519384"/>
            <a:ext cx="1065678" cy="1051532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B147C73-C145-4BE9-A5C6-10E4EED4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2519384"/>
            <a:ext cx="1065678" cy="1051532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D822F50B-353F-4549-9A19-3F3CE7A8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4168868"/>
            <a:ext cx="1065678" cy="1051532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0250CB87-0CFD-42D3-B443-632FEE20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4168868"/>
            <a:ext cx="1065678" cy="1051532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EAC330EF-6646-46C0-8D57-27DFB1361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48" y="5441342"/>
            <a:ext cx="1065678" cy="1051532"/>
          </a:xfrm>
          <a:prstGeom prst="rect">
            <a:avLst/>
          </a:prstGeom>
        </p:spPr>
      </p:pic>
      <p:pic>
        <p:nvPicPr>
          <p:cNvPr id="20" name="Marcador de contenido 4">
            <a:extLst>
              <a:ext uri="{FF2B5EF4-FFF2-40B4-BE49-F238E27FC236}">
                <a16:creationId xmlns:a16="http://schemas.microsoft.com/office/drawing/2014/main" id="{F4579223-4966-419C-8AE0-5E5F8E9DD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899" y="5441342"/>
            <a:ext cx="1065678" cy="1051532"/>
          </a:xfrm>
          <a:prstGeom prst="rect">
            <a:avLst/>
          </a:prstGeom>
        </p:spPr>
      </p:pic>
      <p:pic>
        <p:nvPicPr>
          <p:cNvPr id="21" name="Marcador de contenido 4">
            <a:extLst>
              <a:ext uri="{FF2B5EF4-FFF2-40B4-BE49-F238E27FC236}">
                <a16:creationId xmlns:a16="http://schemas.microsoft.com/office/drawing/2014/main" id="{051D7876-78A3-4B61-95A8-BB672AA97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4168868"/>
            <a:ext cx="1065678" cy="1051532"/>
          </a:xfrm>
          <a:prstGeom prst="rect">
            <a:avLst/>
          </a:prstGeom>
        </p:spPr>
      </p:pic>
      <p:pic>
        <p:nvPicPr>
          <p:cNvPr id="22" name="Marcador de contenido 4">
            <a:extLst>
              <a:ext uri="{FF2B5EF4-FFF2-40B4-BE49-F238E27FC236}">
                <a16:creationId xmlns:a16="http://schemas.microsoft.com/office/drawing/2014/main" id="{D452966C-AF63-47E6-BB24-73A3B794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4168868"/>
            <a:ext cx="1065678" cy="1051532"/>
          </a:xfrm>
          <a:prstGeom prst="rect">
            <a:avLst/>
          </a:prstGeom>
        </p:spPr>
      </p:pic>
      <p:pic>
        <p:nvPicPr>
          <p:cNvPr id="23" name="Marcador de contenido 4">
            <a:extLst>
              <a:ext uri="{FF2B5EF4-FFF2-40B4-BE49-F238E27FC236}">
                <a16:creationId xmlns:a16="http://schemas.microsoft.com/office/drawing/2014/main" id="{B6F6552B-1397-4604-8371-0B23517C1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91" y="5441342"/>
            <a:ext cx="1065678" cy="1051532"/>
          </a:xfrm>
          <a:prstGeom prst="rect">
            <a:avLst/>
          </a:prstGeom>
        </p:spPr>
      </p:pic>
      <p:pic>
        <p:nvPicPr>
          <p:cNvPr id="24" name="Marcador de contenido 4">
            <a:extLst>
              <a:ext uri="{FF2B5EF4-FFF2-40B4-BE49-F238E27FC236}">
                <a16:creationId xmlns:a16="http://schemas.microsoft.com/office/drawing/2014/main" id="{17FAA79C-5490-4577-9DAA-4D1428732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2842" y="5441342"/>
            <a:ext cx="1065678" cy="1051532"/>
          </a:xfrm>
          <a:prstGeom prst="rect">
            <a:avLst/>
          </a:prstGeom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8F0505CE-06F2-4926-B191-920D815D742F}"/>
              </a:ext>
            </a:extLst>
          </p:cNvPr>
          <p:cNvSpPr txBox="1">
            <a:spLocks/>
          </p:cNvSpPr>
          <p:nvPr/>
        </p:nvSpPr>
        <p:spPr>
          <a:xfrm>
            <a:off x="2949988" y="285418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27E206C-1B6D-49C2-8DA6-AB96962AB6C1}"/>
              </a:ext>
            </a:extLst>
          </p:cNvPr>
          <p:cNvSpPr/>
          <p:nvPr/>
        </p:nvSpPr>
        <p:spPr>
          <a:xfrm rot="18628662">
            <a:off x="2402028" y="3239206"/>
            <a:ext cx="3331698" cy="110565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8D54C3A5-2A55-4BFB-872D-E6E9DFD31942}"/>
              </a:ext>
            </a:extLst>
          </p:cNvPr>
          <p:cNvSpPr/>
          <p:nvPr/>
        </p:nvSpPr>
        <p:spPr>
          <a:xfrm rot="18628662">
            <a:off x="6332102" y="3262502"/>
            <a:ext cx="3331698" cy="110565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23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6000">
        <p14:switch dir="r"/>
      </p:transition>
    </mc:Choice>
    <mc:Fallback xmlns="">
      <p:transition spd="slow" advClick="0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129" y="3129360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847" y="3129359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2411" y="3129358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5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390" y="1731603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40" y="1731603"/>
            <a:ext cx="1551741" cy="1531143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90" y="4734683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540" y="4734683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6" y="173160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606" y="1731602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56" y="4734682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3606" y="4734682"/>
            <a:ext cx="1551741" cy="1531143"/>
          </a:xfrm>
          <a:prstGeom prst="rect">
            <a:avLst/>
          </a:prstGeom>
        </p:spPr>
      </p:pic>
      <p:pic>
        <p:nvPicPr>
          <p:cNvPr id="13" name="Marcador de contenido 4">
            <a:extLst>
              <a:ext uri="{FF2B5EF4-FFF2-40B4-BE49-F238E27FC236}">
                <a16:creationId xmlns:a16="http://schemas.microsoft.com/office/drawing/2014/main" id="{B1E52901-A1F1-42DC-B2FB-DA8E724D1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965" y="3203540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600E69B6-E179-4EF5-88B4-D155C7665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045" y="3179621"/>
            <a:ext cx="1551741" cy="1531143"/>
          </a:xfrm>
          <a:prstGeom prst="rect">
            <a:avLst/>
          </a:prstGeom>
        </p:spPr>
      </p:pic>
      <p:pic>
        <p:nvPicPr>
          <p:cNvPr id="15" name="Marcador de contenido 4">
            <a:extLst>
              <a:ext uri="{FF2B5EF4-FFF2-40B4-BE49-F238E27FC236}">
                <a16:creationId xmlns:a16="http://schemas.microsoft.com/office/drawing/2014/main" id="{406CFBBC-F4D3-43FA-8838-7B1AFC0F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135" y="1731603"/>
            <a:ext cx="1551741" cy="1531143"/>
          </a:xfrm>
          <a:prstGeom prst="rect">
            <a:avLst/>
          </a:prstGeom>
        </p:spPr>
      </p:pic>
      <p:pic>
        <p:nvPicPr>
          <p:cNvPr id="16" name="Marcador de contenido 4">
            <a:extLst>
              <a:ext uri="{FF2B5EF4-FFF2-40B4-BE49-F238E27FC236}">
                <a16:creationId xmlns:a16="http://schemas.microsoft.com/office/drawing/2014/main" id="{F0C1EE97-086E-4E41-932C-4C8F93948E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285" y="1731603"/>
            <a:ext cx="1551741" cy="1531143"/>
          </a:xfrm>
          <a:prstGeom prst="rect">
            <a:avLst/>
          </a:prstGeom>
        </p:spPr>
      </p:pic>
      <p:pic>
        <p:nvPicPr>
          <p:cNvPr id="17" name="Marcador de contenido 4">
            <a:extLst>
              <a:ext uri="{FF2B5EF4-FFF2-40B4-BE49-F238E27FC236}">
                <a16:creationId xmlns:a16="http://schemas.microsoft.com/office/drawing/2014/main" id="{82D12439-9D70-4A34-8734-0A94D8A05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135" y="4734683"/>
            <a:ext cx="1551741" cy="1531143"/>
          </a:xfrm>
          <a:prstGeom prst="rect">
            <a:avLst/>
          </a:prstGeom>
        </p:spPr>
      </p:pic>
      <p:pic>
        <p:nvPicPr>
          <p:cNvPr id="18" name="Marcador de contenido 4">
            <a:extLst>
              <a:ext uri="{FF2B5EF4-FFF2-40B4-BE49-F238E27FC236}">
                <a16:creationId xmlns:a16="http://schemas.microsoft.com/office/drawing/2014/main" id="{5B6AEFF8-F058-46A0-AE4A-63D2299324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285" y="4734683"/>
            <a:ext cx="1551741" cy="1531143"/>
          </a:xfrm>
          <a:prstGeom prst="rect">
            <a:avLst/>
          </a:prstGeom>
        </p:spPr>
      </p:pic>
      <p:pic>
        <p:nvPicPr>
          <p:cNvPr id="19" name="Marcador de contenido 4">
            <a:extLst>
              <a:ext uri="{FF2B5EF4-FFF2-40B4-BE49-F238E27FC236}">
                <a16:creationId xmlns:a16="http://schemas.microsoft.com/office/drawing/2014/main" id="{A0707D45-BCDF-4DC4-B73B-B5CFB22905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10" y="3203540"/>
            <a:ext cx="1551741" cy="1531143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7AABCBB9-EAAD-46D5-B98F-1D8DF6430876}"/>
              </a:ext>
            </a:extLst>
          </p:cNvPr>
          <p:cNvSpPr/>
          <p:nvPr/>
        </p:nvSpPr>
        <p:spPr>
          <a:xfrm rot="18238221">
            <a:off x="-505786" y="2958297"/>
            <a:ext cx="5404964" cy="172637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09EE32F-BF92-4EF0-9081-EB3453ED0053}"/>
              </a:ext>
            </a:extLst>
          </p:cNvPr>
          <p:cNvSpPr/>
          <p:nvPr/>
        </p:nvSpPr>
        <p:spPr>
          <a:xfrm rot="18238221">
            <a:off x="7524809" y="3053481"/>
            <a:ext cx="5214245" cy="172637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B59F7C15-1317-42FC-BBBD-51582B47A577}"/>
              </a:ext>
            </a:extLst>
          </p:cNvPr>
          <p:cNvSpPr txBox="1">
            <a:spLocks/>
          </p:cNvSpPr>
          <p:nvPr/>
        </p:nvSpPr>
        <p:spPr>
          <a:xfrm>
            <a:off x="3015673" y="296853"/>
            <a:ext cx="6160654" cy="88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están escondidas?</a:t>
            </a:r>
          </a:p>
        </p:txBody>
      </p:sp>
    </p:spTree>
    <p:extLst>
      <p:ext uri="{BB962C8B-B14F-4D97-AF65-F5344CB8AC3E}">
        <p14:creationId xmlns:p14="http://schemas.microsoft.com/office/powerpoint/2010/main" val="375813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6000">
        <p14:switch dir="r"/>
      </p:transition>
    </mc:Choice>
    <mc:Fallback xmlns="">
      <p:transition spd="slow" advClick="0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3718" y="2363788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868" y="2363788"/>
            <a:ext cx="1551741" cy="1531143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3718" y="4162028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868" y="4162028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1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57" y="2480002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75" y="2480001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3939" y="2480000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57" y="427824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75" y="4278241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5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947" y="459635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47" y="1897857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097" y="1897857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947" y="4900937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097" y="4900937"/>
            <a:ext cx="1551741" cy="1531143"/>
          </a:xfrm>
          <a:prstGeom prst="rect">
            <a:avLst/>
          </a:prstGeom>
        </p:spPr>
      </p:pic>
      <p:pic>
        <p:nvPicPr>
          <p:cNvPr id="14" name="Marcador de contenido 4">
            <a:extLst>
              <a:ext uri="{FF2B5EF4-FFF2-40B4-BE49-F238E27FC236}">
                <a16:creationId xmlns:a16="http://schemas.microsoft.com/office/drawing/2014/main" id="{600E69B6-E179-4EF5-88B4-D155C7665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536" y="3345876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35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switch dir="r"/>
      </p:transition>
    </mc:Choice>
    <mc:Fallback xmlns="">
      <p:transition spd="slow" advClick="0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EEB373C8-3333-431A-BC82-AC09715D8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57" y="2480002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A113C3C5-F854-47E4-9C1F-BF6455543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75" y="2480001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93C0350D-AF25-44FF-B6FC-6CB9615DC1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3939" y="2480000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34132051-35B0-4F07-8FED-826CDE007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657" y="4278242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31094127-73B7-4E62-BCB9-EAA7734EB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375" y="4278241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864F3C04-5093-46C7-B5CA-9421E448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939" y="4278240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718" y="1048617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9427" y="2363788"/>
            <a:ext cx="1551741" cy="1531143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577" y="2363788"/>
            <a:ext cx="1551741" cy="1531143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427" y="4162028"/>
            <a:ext cx="1551741" cy="1531143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577" y="4162028"/>
            <a:ext cx="1551741" cy="1531143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093" y="2363788"/>
            <a:ext cx="1551741" cy="1531143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243" y="2363788"/>
            <a:ext cx="1551741" cy="1531143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9093" y="4162028"/>
            <a:ext cx="1551741" cy="1531143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0243" y="4162028"/>
            <a:ext cx="1551741" cy="153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1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22DF-3FB2-4DEC-9310-C3957FE0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009" y="596035"/>
            <a:ext cx="3502891" cy="881784"/>
          </a:xfrm>
        </p:spPr>
        <p:txBody>
          <a:bodyPr/>
          <a:lstStyle/>
          <a:p>
            <a:pPr algn="ctr"/>
            <a:r>
              <a:rPr lang="es-MX" cap="small" dirty="0">
                <a:latin typeface="Cambria" panose="02040503050406030204" pitchFamily="18" charset="0"/>
              </a:rPr>
              <a:t>¿Cuántas hay?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18B73B6-7A33-4AF2-A19B-29DFF0C6D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80586" y="1477819"/>
            <a:ext cx="1098813" cy="1084227"/>
          </a:xfrm>
          <a:prstGeom prst="rect">
            <a:avLst/>
          </a:prstGeom>
        </p:spPr>
      </p:pic>
      <p:pic>
        <p:nvPicPr>
          <p:cNvPr id="6" name="Marcador de contenido 4">
            <a:extLst>
              <a:ext uri="{FF2B5EF4-FFF2-40B4-BE49-F238E27FC236}">
                <a16:creationId xmlns:a16="http://schemas.microsoft.com/office/drawing/2014/main" id="{56628309-45D8-4221-8739-ED9AFDC2D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99" y="1477819"/>
            <a:ext cx="1098813" cy="1084227"/>
          </a:xfrm>
          <a:prstGeom prst="rect">
            <a:avLst/>
          </a:prstGeom>
        </p:spPr>
      </p:pic>
      <p:pic>
        <p:nvPicPr>
          <p:cNvPr id="7" name="Marcador de contenido 4">
            <a:extLst>
              <a:ext uri="{FF2B5EF4-FFF2-40B4-BE49-F238E27FC236}">
                <a16:creationId xmlns:a16="http://schemas.microsoft.com/office/drawing/2014/main" id="{9A38597D-B49C-4CFA-B1E8-E0FB45FB8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86" y="2733945"/>
            <a:ext cx="1098813" cy="1084227"/>
          </a:xfrm>
          <a:prstGeom prst="rect">
            <a:avLst/>
          </a:prstGeom>
        </p:spPr>
      </p:pic>
      <p:pic>
        <p:nvPicPr>
          <p:cNvPr id="8" name="Marcador de contenido 4">
            <a:extLst>
              <a:ext uri="{FF2B5EF4-FFF2-40B4-BE49-F238E27FC236}">
                <a16:creationId xmlns:a16="http://schemas.microsoft.com/office/drawing/2014/main" id="{5CAF2CDC-7120-4529-B13B-0F67CEE5E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699" y="2733945"/>
            <a:ext cx="1098813" cy="1084227"/>
          </a:xfrm>
          <a:prstGeom prst="rect">
            <a:avLst/>
          </a:prstGeom>
        </p:spPr>
      </p:pic>
      <p:pic>
        <p:nvPicPr>
          <p:cNvPr id="9" name="Marcador de contenido 4">
            <a:extLst>
              <a:ext uri="{FF2B5EF4-FFF2-40B4-BE49-F238E27FC236}">
                <a16:creationId xmlns:a16="http://schemas.microsoft.com/office/drawing/2014/main" id="{564858F2-44C7-475C-90D7-3FE77273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86" y="3994366"/>
            <a:ext cx="1098812" cy="1084226"/>
          </a:xfrm>
          <a:prstGeom prst="rect">
            <a:avLst/>
          </a:prstGeom>
        </p:spPr>
      </p:pic>
      <p:pic>
        <p:nvPicPr>
          <p:cNvPr id="10" name="Marcador de contenido 4">
            <a:extLst>
              <a:ext uri="{FF2B5EF4-FFF2-40B4-BE49-F238E27FC236}">
                <a16:creationId xmlns:a16="http://schemas.microsoft.com/office/drawing/2014/main" id="{7BFE4D22-691F-4A49-ABF0-05307C62B7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7700" y="3994366"/>
            <a:ext cx="1098812" cy="1084226"/>
          </a:xfrm>
          <a:prstGeom prst="rect">
            <a:avLst/>
          </a:prstGeom>
        </p:spPr>
      </p:pic>
      <p:pic>
        <p:nvPicPr>
          <p:cNvPr id="11" name="Marcador de contenido 4">
            <a:extLst>
              <a:ext uri="{FF2B5EF4-FFF2-40B4-BE49-F238E27FC236}">
                <a16:creationId xmlns:a16="http://schemas.microsoft.com/office/drawing/2014/main" id="{63152C49-3252-41C1-8AE4-3D4E39DAF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586" y="5321191"/>
            <a:ext cx="1098813" cy="1084227"/>
          </a:xfrm>
          <a:prstGeom prst="rect">
            <a:avLst/>
          </a:prstGeom>
        </p:spPr>
      </p:pic>
      <p:pic>
        <p:nvPicPr>
          <p:cNvPr id="12" name="Marcador de contenido 4">
            <a:extLst>
              <a:ext uri="{FF2B5EF4-FFF2-40B4-BE49-F238E27FC236}">
                <a16:creationId xmlns:a16="http://schemas.microsoft.com/office/drawing/2014/main" id="{29AB34F9-728A-4A11-8918-8B05F1C31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147" y="5321190"/>
            <a:ext cx="1098813" cy="108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2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switch dir="r"/>
      </p:transition>
    </mc:Choice>
    <mc:Fallback xmlns="">
      <p:transition spd="slow" advClick="0" advTm="5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1769</TotalTime>
  <Words>134</Words>
  <Application>Microsoft Office PowerPoint</Application>
  <PresentationFormat>Panorámica</PresentationFormat>
  <Paragraphs>30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</vt:lpstr>
      <vt:lpstr>Office Theme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¿Cuántas hay?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¿Cuántas están escondidas?</vt:lpstr>
      <vt:lpstr>¿Cuántas están escondidas?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 numérica</dc:title>
  <dc:creator>María del Carmen Olvera Martínez</dc:creator>
  <cp:lastModifiedBy>María del Carmen Olvera Martínez</cp:lastModifiedBy>
  <cp:revision>16</cp:revision>
  <dcterms:created xsi:type="dcterms:W3CDTF">2017-11-14T16:43:11Z</dcterms:created>
  <dcterms:modified xsi:type="dcterms:W3CDTF">2017-11-27T19:43:03Z</dcterms:modified>
</cp:coreProperties>
</file>